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DE"/>
    <a:srgbClr val="FFF6E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762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573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728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435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737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115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755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498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474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277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6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422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559447"/>
              </p:ext>
            </p:extLst>
          </p:nvPr>
        </p:nvGraphicFramePr>
        <p:xfrm>
          <a:off x="838198" y="1735413"/>
          <a:ext cx="9386455" cy="3101243"/>
        </p:xfrm>
        <a:graphic>
          <a:graphicData uri="http://schemas.openxmlformats.org/drawingml/2006/table">
            <a:tbl>
              <a:tblPr firstRow="1" lastRow="1" bandRow="1"/>
              <a:tblGrid>
                <a:gridCol w="2231572">
                  <a:extLst>
                    <a:ext uri="{9D8B030D-6E8A-4147-A177-3AD203B41FA5}">
                      <a16:colId xmlns:a16="http://schemas.microsoft.com/office/drawing/2014/main" val="3857791766"/>
                    </a:ext>
                  </a:extLst>
                </a:gridCol>
                <a:gridCol w="2150622">
                  <a:extLst>
                    <a:ext uri="{9D8B030D-6E8A-4147-A177-3AD203B41FA5}">
                      <a16:colId xmlns:a16="http://schemas.microsoft.com/office/drawing/2014/main" val="1710509008"/>
                    </a:ext>
                  </a:extLst>
                </a:gridCol>
                <a:gridCol w="1740244">
                  <a:extLst>
                    <a:ext uri="{9D8B030D-6E8A-4147-A177-3AD203B41FA5}">
                      <a16:colId xmlns:a16="http://schemas.microsoft.com/office/drawing/2014/main" val="2682153304"/>
                    </a:ext>
                  </a:extLst>
                </a:gridCol>
                <a:gridCol w="3264017">
                  <a:extLst>
                    <a:ext uri="{9D8B030D-6E8A-4147-A177-3AD203B41FA5}">
                      <a16:colId xmlns:a16="http://schemas.microsoft.com/office/drawing/2014/main" val="2572648044"/>
                    </a:ext>
                  </a:extLst>
                </a:gridCol>
              </a:tblGrid>
              <a:tr h="3662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Regelschule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CH" sz="180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Sonderschule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40508"/>
                  </a:ext>
                </a:extLst>
              </a:tr>
              <a:tr h="752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CH" sz="1800" b="1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Klasse</a:t>
                      </a:r>
                      <a:endParaRPr lang="de-CH" sz="1800" b="1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Regelklasse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Sonderklasse*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77800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Sonderschulklasse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103881"/>
                  </a:ext>
                </a:extLst>
              </a:tr>
              <a:tr h="9156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CH" sz="1800" b="1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Lehrplan</a:t>
                      </a:r>
                      <a:endParaRPr lang="de-CH" sz="1800" b="1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Regellehrplan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(RLP)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RLP ausser 1-2 Fächer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RLP </a:t>
                      </a:r>
                      <a:r>
                        <a:rPr lang="fr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ausser</a:t>
                      </a:r>
                      <a:r>
                        <a:rPr lang="fr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3 </a:t>
                      </a:r>
                      <a:r>
                        <a:rPr lang="fr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Fächer</a:t>
                      </a:r>
                      <a:r>
                        <a:rPr lang="fr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fr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oder</a:t>
                      </a:r>
                      <a:r>
                        <a:rPr lang="fr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fr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mehr</a:t>
                      </a:r>
                      <a:endParaRPr lang="de-CH" sz="180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T="45714" marB="45714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RLP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RLP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–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(1-2)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PLP – (3 +)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914940"/>
                  </a:ext>
                </a:extLst>
              </a:tr>
              <a:tr h="9156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CH" sz="1800" b="1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Verstärkte Massnahmen</a:t>
                      </a:r>
                      <a:endParaRPr lang="de-CH" sz="1800" b="1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kern="12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Ein Teil der Lernenden hat verstärkte Massnahmen</a:t>
                      </a: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T="45714" marB="45714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CH" sz="1800" kern="12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Alle Lernenden haben VM</a:t>
                      </a:r>
                      <a:endParaRPr lang="de-CH" sz="1800" kern="120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121457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838198" y="754623"/>
            <a:ext cx="958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err="1" smtClean="0"/>
              <a:t>Erfassung</a:t>
            </a:r>
            <a:r>
              <a:rPr lang="fr-CH" sz="2800" b="1" dirty="0" smtClean="0"/>
              <a:t> der </a:t>
            </a:r>
            <a:r>
              <a:rPr lang="fr-CH" sz="2800" b="1" dirty="0" err="1" smtClean="0"/>
              <a:t>Statistik</a:t>
            </a:r>
            <a:r>
              <a:rPr lang="fr-CH" sz="2800" b="1" dirty="0" smtClean="0"/>
              <a:t> </a:t>
            </a:r>
            <a:r>
              <a:rPr lang="fr-CH" sz="2800" b="1" dirty="0" err="1" smtClean="0"/>
              <a:t>für</a:t>
            </a:r>
            <a:r>
              <a:rPr lang="fr-CH" sz="2800" b="1" dirty="0" smtClean="0"/>
              <a:t> die </a:t>
            </a:r>
            <a:r>
              <a:rPr lang="fr-CH" sz="2800" b="1" dirty="0" err="1" smtClean="0"/>
              <a:t>Sonderpädagogik</a:t>
            </a:r>
            <a:endParaRPr lang="de-CH" sz="2800" b="1" dirty="0"/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F87B0867-7988-49EA-B432-865504D54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4878220"/>
            <a:ext cx="93864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alt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*</a:t>
            </a:r>
            <a:r>
              <a:rPr lang="de-CH" altLang="de-DE" sz="1800" dirty="0">
                <a:solidFill>
                  <a:sysClr val="windowText" lastClr="000000"/>
                </a:solidFill>
                <a:latin typeface="+mn-lt"/>
                <a:ea typeface="+mn-ea"/>
              </a:rPr>
              <a:t>Bei den Sonderklassen werden die Klassen für Fremdsprachige, Einführungsklassen und andere Sonderklassen separat ausgewiesen.</a:t>
            </a:r>
          </a:p>
        </p:txBody>
      </p:sp>
    </p:spTree>
    <p:extLst>
      <p:ext uri="{BB962C8B-B14F-4D97-AF65-F5344CB8AC3E}">
        <p14:creationId xmlns:p14="http://schemas.microsoft.com/office/powerpoint/2010/main" val="38219785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Thème Office</vt:lpstr>
      <vt:lpstr>PowerPoint-Präsentation</vt:lpstr>
    </vt:vector>
  </TitlesOfParts>
  <Company>SZH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Ayer, Geraldine</dc:creator>
  <cp:lastModifiedBy>Wetter, Thomas</cp:lastModifiedBy>
  <cp:revision>11</cp:revision>
  <cp:lastPrinted>2019-02-15T08:20:54Z</cp:lastPrinted>
  <dcterms:created xsi:type="dcterms:W3CDTF">2018-11-28T17:25:54Z</dcterms:created>
  <dcterms:modified xsi:type="dcterms:W3CDTF">2019-02-15T08:24:54Z</dcterms:modified>
</cp:coreProperties>
</file>