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9.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3"/>
  </p:notesMasterIdLst>
  <p:handoutMasterIdLst>
    <p:handoutMasterId r:id="rId34"/>
  </p:handoutMasterIdLst>
  <p:sldIdLst>
    <p:sldId id="260" r:id="rId5"/>
    <p:sldId id="261" r:id="rId6"/>
    <p:sldId id="270" r:id="rId7"/>
    <p:sldId id="307" r:id="rId8"/>
    <p:sldId id="306" r:id="rId9"/>
    <p:sldId id="273" r:id="rId10"/>
    <p:sldId id="281" r:id="rId11"/>
    <p:sldId id="282" r:id="rId12"/>
    <p:sldId id="275" r:id="rId13"/>
    <p:sldId id="276" r:id="rId14"/>
    <p:sldId id="280" r:id="rId15"/>
    <p:sldId id="298" r:id="rId16"/>
    <p:sldId id="285" r:id="rId17"/>
    <p:sldId id="286" r:id="rId18"/>
    <p:sldId id="299" r:id="rId19"/>
    <p:sldId id="287" r:id="rId20"/>
    <p:sldId id="301" r:id="rId21"/>
    <p:sldId id="289" r:id="rId22"/>
    <p:sldId id="290" r:id="rId23"/>
    <p:sldId id="292" r:id="rId24"/>
    <p:sldId id="291" r:id="rId25"/>
    <p:sldId id="302" r:id="rId26"/>
    <p:sldId id="294" r:id="rId27"/>
    <p:sldId id="295" r:id="rId28"/>
    <p:sldId id="283" r:id="rId29"/>
    <p:sldId id="305" r:id="rId30"/>
    <p:sldId id="308" r:id="rId31"/>
    <p:sldId id="309" r:id="rId32"/>
  </p:sldIdLst>
  <p:sldSz cx="24012525" cy="1349692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251" userDrawn="1">
          <p15:clr>
            <a:srgbClr val="A4A3A4"/>
          </p15:clr>
        </p15:guide>
        <p15:guide id="2" pos="756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0EC648-D364-734C-A8D5-117920CEC971}" v="62" dt="2022-09-05T07:28:51.7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98"/>
    <p:restoredTop sz="95918"/>
  </p:normalViewPr>
  <p:slideViewPr>
    <p:cSldViewPr snapToGrid="0">
      <p:cViewPr varScale="1">
        <p:scale>
          <a:sx n="47" d="100"/>
          <a:sy n="47" d="100"/>
        </p:scale>
        <p:origin x="248" y="872"/>
      </p:cViewPr>
      <p:guideLst>
        <p:guide orient="horz" pos="4251"/>
        <p:guide pos="7563"/>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ke Melanie (wie)" userId="d1fff142-115a-4f19-a888-dfea0e253b39" providerId="ADAL" clId="{32621EBB-6943-A54A-A84D-9CD859771DFA}"/>
    <pc:docChg chg="undo custSel addSld delSld modSld sldOrd modMainMaster">
      <pc:chgData name="Willke Melanie (wie)" userId="d1fff142-115a-4f19-a888-dfea0e253b39" providerId="ADAL" clId="{32621EBB-6943-A54A-A84D-9CD859771DFA}" dt="2022-08-08T06:57:18.774" v="1698" actId="1076"/>
      <pc:docMkLst>
        <pc:docMk/>
      </pc:docMkLst>
      <pc:sldChg chg="addSp delSp modSp mod modNotesTx">
        <pc:chgData name="Willke Melanie (wie)" userId="d1fff142-115a-4f19-a888-dfea0e253b39" providerId="ADAL" clId="{32621EBB-6943-A54A-A84D-9CD859771DFA}" dt="2022-08-03T09:52:02.671" v="1165" actId="20577"/>
        <pc:sldMkLst>
          <pc:docMk/>
          <pc:sldMk cId="1290452984" sldId="260"/>
        </pc:sldMkLst>
        <pc:spChg chg="mod">
          <ac:chgData name="Willke Melanie (wie)" userId="d1fff142-115a-4f19-a888-dfea0e253b39" providerId="ADAL" clId="{32621EBB-6943-A54A-A84D-9CD859771DFA}" dt="2022-08-03T09:13:32.785" v="51" actId="20577"/>
          <ac:spMkLst>
            <pc:docMk/>
            <pc:sldMk cId="1290452984" sldId="260"/>
            <ac:spMk id="4" creationId="{A5EC33B5-8226-4EF8-AD29-0D9DEC73610F}"/>
          </ac:spMkLst>
        </pc:spChg>
        <pc:spChg chg="mod">
          <ac:chgData name="Willke Melanie (wie)" userId="d1fff142-115a-4f19-a888-dfea0e253b39" providerId="ADAL" clId="{32621EBB-6943-A54A-A84D-9CD859771DFA}" dt="2022-08-03T09:13:14.633" v="45" actId="20577"/>
          <ac:spMkLst>
            <pc:docMk/>
            <pc:sldMk cId="1290452984" sldId="260"/>
            <ac:spMk id="6" creationId="{8827A7C4-1B5D-C246-A34E-94469C136620}"/>
          </ac:spMkLst>
        </pc:spChg>
        <pc:spChg chg="add del mod">
          <ac:chgData name="Willke Melanie (wie)" userId="d1fff142-115a-4f19-a888-dfea0e253b39" providerId="ADAL" clId="{32621EBB-6943-A54A-A84D-9CD859771DFA}" dt="2022-08-03T09:13:35.805" v="53"/>
          <ac:spMkLst>
            <pc:docMk/>
            <pc:sldMk cId="1290452984" sldId="260"/>
            <ac:spMk id="7" creationId="{1E1408EE-4A58-B65D-C068-18A4B78A2F61}"/>
          </ac:spMkLst>
        </pc:spChg>
        <pc:picChg chg="del">
          <ac:chgData name="Willke Melanie (wie)" userId="d1fff142-115a-4f19-a888-dfea0e253b39" providerId="ADAL" clId="{32621EBB-6943-A54A-A84D-9CD859771DFA}" dt="2022-08-03T09:12:57.549" v="0" actId="478"/>
          <ac:picMkLst>
            <pc:docMk/>
            <pc:sldMk cId="1290452984" sldId="260"/>
            <ac:picMk id="8" creationId="{AA1B5F02-C1DA-6645-9AD3-E498AB65F91F}"/>
          </ac:picMkLst>
        </pc:picChg>
      </pc:sldChg>
      <pc:sldChg chg="delSp mod modNotesTx">
        <pc:chgData name="Willke Melanie (wie)" userId="d1fff142-115a-4f19-a888-dfea0e253b39" providerId="ADAL" clId="{32621EBB-6943-A54A-A84D-9CD859771DFA}" dt="2022-08-03T09:52:05.389" v="1168" actId="20577"/>
        <pc:sldMkLst>
          <pc:docMk/>
          <pc:sldMk cId="3885210021" sldId="261"/>
        </pc:sldMkLst>
        <pc:spChg chg="del">
          <ac:chgData name="Willke Melanie (wie)" userId="d1fff142-115a-4f19-a888-dfea0e253b39" providerId="ADAL" clId="{32621EBB-6943-A54A-A84D-9CD859771DFA}" dt="2022-08-03T09:17:14.689" v="54" actId="478"/>
          <ac:spMkLst>
            <pc:docMk/>
            <pc:sldMk cId="3885210021" sldId="261"/>
            <ac:spMk id="3" creationId="{7C5CA630-09DA-4517-B572-F3A0949C6EFC}"/>
          </ac:spMkLst>
        </pc:spChg>
      </pc:sldChg>
      <pc:sldChg chg="modSp mod modNotesTx">
        <pc:chgData name="Willke Melanie (wie)" userId="d1fff142-115a-4f19-a888-dfea0e253b39" providerId="ADAL" clId="{32621EBB-6943-A54A-A84D-9CD859771DFA}" dt="2022-08-03T09:53:47.597" v="1236" actId="20577"/>
        <pc:sldMkLst>
          <pc:docMk/>
          <pc:sldMk cId="3565853475" sldId="269"/>
        </pc:sldMkLst>
        <pc:spChg chg="mod">
          <ac:chgData name="Willke Melanie (wie)" userId="d1fff142-115a-4f19-a888-dfea0e253b39" providerId="ADAL" clId="{32621EBB-6943-A54A-A84D-9CD859771DFA}" dt="2022-08-03T09:50:59.523" v="1151" actId="20577"/>
          <ac:spMkLst>
            <pc:docMk/>
            <pc:sldMk cId="3565853475" sldId="269"/>
            <ac:spMk id="4" creationId="{DB8C53ED-4262-7747-A00B-7C445742D497}"/>
          </ac:spMkLst>
        </pc:spChg>
      </pc:sldChg>
      <pc:sldChg chg="delSp mod modNotesTx">
        <pc:chgData name="Willke Melanie (wie)" userId="d1fff142-115a-4f19-a888-dfea0e253b39" providerId="ADAL" clId="{32621EBB-6943-A54A-A84D-9CD859771DFA}" dt="2022-08-03T09:52:13.859" v="1172" actId="20577"/>
        <pc:sldMkLst>
          <pc:docMk/>
          <pc:sldMk cId="1925740110" sldId="270"/>
        </pc:sldMkLst>
        <pc:spChg chg="del">
          <ac:chgData name="Willke Melanie (wie)" userId="d1fff142-115a-4f19-a888-dfea0e253b39" providerId="ADAL" clId="{32621EBB-6943-A54A-A84D-9CD859771DFA}" dt="2022-08-03T09:17:19.691" v="55" actId="478"/>
          <ac:spMkLst>
            <pc:docMk/>
            <pc:sldMk cId="1925740110" sldId="270"/>
            <ac:spMk id="4" creationId="{77E1E247-4907-3449-96E9-875DBA099B7C}"/>
          </ac:spMkLst>
        </pc:spChg>
      </pc:sldChg>
      <pc:sldChg chg="delSp mod modNotesTx">
        <pc:chgData name="Willke Melanie (wie)" userId="d1fff142-115a-4f19-a888-dfea0e253b39" providerId="ADAL" clId="{32621EBB-6943-A54A-A84D-9CD859771DFA}" dt="2022-08-03T09:23:00.594" v="287" actId="20577"/>
        <pc:sldMkLst>
          <pc:docMk/>
          <pc:sldMk cId="996479638" sldId="273"/>
        </pc:sldMkLst>
        <pc:spChg chg="del">
          <ac:chgData name="Willke Melanie (wie)" userId="d1fff142-115a-4f19-a888-dfea0e253b39" providerId="ADAL" clId="{32621EBB-6943-A54A-A84D-9CD859771DFA}" dt="2022-08-03T09:17:26.629" v="56" actId="478"/>
          <ac:spMkLst>
            <pc:docMk/>
            <pc:sldMk cId="996479638" sldId="273"/>
            <ac:spMk id="3" creationId="{7C5CA630-09DA-4517-B572-F3A0949C6EFC}"/>
          </ac:spMkLst>
        </pc:spChg>
      </pc:sldChg>
      <pc:sldChg chg="delSp mod">
        <pc:chgData name="Willke Melanie (wie)" userId="d1fff142-115a-4f19-a888-dfea0e253b39" providerId="ADAL" clId="{32621EBB-6943-A54A-A84D-9CD859771DFA}" dt="2022-08-03T09:17:40.710" v="59" actId="478"/>
        <pc:sldMkLst>
          <pc:docMk/>
          <pc:sldMk cId="3514497927" sldId="275"/>
        </pc:sldMkLst>
        <pc:spChg chg="del">
          <ac:chgData name="Willke Melanie (wie)" userId="d1fff142-115a-4f19-a888-dfea0e253b39" providerId="ADAL" clId="{32621EBB-6943-A54A-A84D-9CD859771DFA}" dt="2022-08-03T09:17:40.710" v="59" actId="478"/>
          <ac:spMkLst>
            <pc:docMk/>
            <pc:sldMk cId="3514497927" sldId="275"/>
            <ac:spMk id="3" creationId="{7C5CA630-09DA-4517-B572-F3A0949C6EFC}"/>
          </ac:spMkLst>
        </pc:spChg>
      </pc:sldChg>
      <pc:sldChg chg="delSp mod modNotesTx">
        <pc:chgData name="Willke Melanie (wie)" userId="d1fff142-115a-4f19-a888-dfea0e253b39" providerId="ADAL" clId="{32621EBB-6943-A54A-A84D-9CD859771DFA}" dt="2022-08-03T09:24:50.520" v="326" actId="20577"/>
        <pc:sldMkLst>
          <pc:docMk/>
          <pc:sldMk cId="1674975335" sldId="276"/>
        </pc:sldMkLst>
        <pc:spChg chg="del">
          <ac:chgData name="Willke Melanie (wie)" userId="d1fff142-115a-4f19-a888-dfea0e253b39" providerId="ADAL" clId="{32621EBB-6943-A54A-A84D-9CD859771DFA}" dt="2022-08-03T09:17:46.143" v="60" actId="478"/>
          <ac:spMkLst>
            <pc:docMk/>
            <pc:sldMk cId="1674975335" sldId="276"/>
            <ac:spMk id="4" creationId="{A20D9F50-C178-D044-8D94-B14154CC5C0F}"/>
          </ac:spMkLst>
        </pc:spChg>
      </pc:sldChg>
      <pc:sldChg chg="delSp mod modNotesTx">
        <pc:chgData name="Willke Melanie (wie)" userId="d1fff142-115a-4f19-a888-dfea0e253b39" providerId="ADAL" clId="{32621EBB-6943-A54A-A84D-9CD859771DFA}" dt="2022-08-03T09:24:55.165" v="329" actId="20577"/>
        <pc:sldMkLst>
          <pc:docMk/>
          <pc:sldMk cId="1515782237" sldId="280"/>
        </pc:sldMkLst>
        <pc:spChg chg="del">
          <ac:chgData name="Willke Melanie (wie)" userId="d1fff142-115a-4f19-a888-dfea0e253b39" providerId="ADAL" clId="{32621EBB-6943-A54A-A84D-9CD859771DFA}" dt="2022-08-03T09:17:51.793" v="61" actId="478"/>
          <ac:spMkLst>
            <pc:docMk/>
            <pc:sldMk cId="1515782237" sldId="280"/>
            <ac:spMk id="4" creationId="{A20D9F50-C178-D044-8D94-B14154CC5C0F}"/>
          </ac:spMkLst>
        </pc:spChg>
      </pc:sldChg>
      <pc:sldChg chg="delSp mod modNotesTx">
        <pc:chgData name="Willke Melanie (wie)" userId="d1fff142-115a-4f19-a888-dfea0e253b39" providerId="ADAL" clId="{32621EBB-6943-A54A-A84D-9CD859771DFA}" dt="2022-08-03T09:23:17.018" v="319" actId="20577"/>
        <pc:sldMkLst>
          <pc:docMk/>
          <pc:sldMk cId="623265718" sldId="281"/>
        </pc:sldMkLst>
        <pc:spChg chg="del">
          <ac:chgData name="Willke Melanie (wie)" userId="d1fff142-115a-4f19-a888-dfea0e253b39" providerId="ADAL" clId="{32621EBB-6943-A54A-A84D-9CD859771DFA}" dt="2022-08-03T09:17:30.509" v="57" actId="478"/>
          <ac:spMkLst>
            <pc:docMk/>
            <pc:sldMk cId="623265718" sldId="281"/>
            <ac:spMk id="3" creationId="{7C5CA630-09DA-4517-B572-F3A0949C6EFC}"/>
          </ac:spMkLst>
        </pc:spChg>
      </pc:sldChg>
      <pc:sldChg chg="delSp modSp mod modNotesTx">
        <pc:chgData name="Willke Melanie (wie)" userId="d1fff142-115a-4f19-a888-dfea0e253b39" providerId="ADAL" clId="{32621EBB-6943-A54A-A84D-9CD859771DFA}" dt="2022-08-03T09:23:49.401" v="323" actId="20577"/>
        <pc:sldMkLst>
          <pc:docMk/>
          <pc:sldMk cId="2836221402" sldId="282"/>
        </pc:sldMkLst>
        <pc:spChg chg="mod">
          <ac:chgData name="Willke Melanie (wie)" userId="d1fff142-115a-4f19-a888-dfea0e253b39" providerId="ADAL" clId="{32621EBB-6943-A54A-A84D-9CD859771DFA}" dt="2022-08-03T09:23:49.401" v="323" actId="20577"/>
          <ac:spMkLst>
            <pc:docMk/>
            <pc:sldMk cId="2836221402" sldId="282"/>
            <ac:spMk id="3" creationId="{C9D9990A-01C3-E545-BC3B-BC8C625476A4}"/>
          </ac:spMkLst>
        </pc:spChg>
        <pc:spChg chg="del">
          <ac:chgData name="Willke Melanie (wie)" userId="d1fff142-115a-4f19-a888-dfea0e253b39" providerId="ADAL" clId="{32621EBB-6943-A54A-A84D-9CD859771DFA}" dt="2022-08-03T09:17:37.089" v="58" actId="478"/>
          <ac:spMkLst>
            <pc:docMk/>
            <pc:sldMk cId="2836221402" sldId="282"/>
            <ac:spMk id="4" creationId="{15FFCB2C-7CC9-D546-BAD1-9A16A1A93702}"/>
          </ac:spMkLst>
        </pc:spChg>
      </pc:sldChg>
      <pc:sldChg chg="modSp mod modNotesTx">
        <pc:chgData name="Willke Melanie (wie)" userId="d1fff142-115a-4f19-a888-dfea0e253b39" providerId="ADAL" clId="{32621EBB-6943-A54A-A84D-9CD859771DFA}" dt="2022-08-03T09:51:08.683" v="1162" actId="20577"/>
        <pc:sldMkLst>
          <pc:docMk/>
          <pc:sldMk cId="737234320" sldId="283"/>
        </pc:sldMkLst>
        <pc:spChg chg="mod">
          <ac:chgData name="Willke Melanie (wie)" userId="d1fff142-115a-4f19-a888-dfea0e253b39" providerId="ADAL" clId="{32621EBB-6943-A54A-A84D-9CD859771DFA}" dt="2022-08-03T09:31:23.479" v="565" actId="20577"/>
          <ac:spMkLst>
            <pc:docMk/>
            <pc:sldMk cId="737234320" sldId="283"/>
            <ac:spMk id="7" creationId="{AEAD054A-F962-A844-88B5-A26D41D70420}"/>
          </ac:spMkLst>
        </pc:spChg>
        <pc:spChg chg="mod">
          <ac:chgData name="Willke Melanie (wie)" userId="d1fff142-115a-4f19-a888-dfea0e253b39" providerId="ADAL" clId="{32621EBB-6943-A54A-A84D-9CD859771DFA}" dt="2022-08-03T09:50:18.656" v="1148" actId="20577"/>
          <ac:spMkLst>
            <pc:docMk/>
            <pc:sldMk cId="737234320" sldId="283"/>
            <ac:spMk id="8" creationId="{67E8C5B7-2F76-414A-96B9-20DEFAD3039D}"/>
          </ac:spMkLst>
        </pc:spChg>
      </pc:sldChg>
      <pc:sldChg chg="delSp mod modNotesTx">
        <pc:chgData name="Willke Melanie (wie)" userId="d1fff142-115a-4f19-a888-dfea0e253b39" providerId="ADAL" clId="{32621EBB-6943-A54A-A84D-9CD859771DFA}" dt="2022-08-03T09:27:07.293" v="418" actId="20577"/>
        <pc:sldMkLst>
          <pc:docMk/>
          <pc:sldMk cId="1158666819" sldId="285"/>
        </pc:sldMkLst>
        <pc:spChg chg="del">
          <ac:chgData name="Willke Melanie (wie)" userId="d1fff142-115a-4f19-a888-dfea0e253b39" providerId="ADAL" clId="{32621EBB-6943-A54A-A84D-9CD859771DFA}" dt="2022-08-03T09:17:59.822" v="63" actId="478"/>
          <ac:spMkLst>
            <pc:docMk/>
            <pc:sldMk cId="1158666819" sldId="285"/>
            <ac:spMk id="5" creationId="{BF0C442D-744E-CE48-89B2-BC27D1A2B526}"/>
          </ac:spMkLst>
        </pc:spChg>
      </pc:sldChg>
      <pc:sldChg chg="delSp mod">
        <pc:chgData name="Willke Melanie (wie)" userId="d1fff142-115a-4f19-a888-dfea0e253b39" providerId="ADAL" clId="{32621EBB-6943-A54A-A84D-9CD859771DFA}" dt="2022-08-03T09:18:06.516" v="65" actId="478"/>
        <pc:sldMkLst>
          <pc:docMk/>
          <pc:sldMk cId="754713359" sldId="287"/>
        </pc:sldMkLst>
        <pc:spChg chg="del">
          <ac:chgData name="Willke Melanie (wie)" userId="d1fff142-115a-4f19-a888-dfea0e253b39" providerId="ADAL" clId="{32621EBB-6943-A54A-A84D-9CD859771DFA}" dt="2022-08-03T09:18:06.516" v="65" actId="478"/>
          <ac:spMkLst>
            <pc:docMk/>
            <pc:sldMk cId="754713359" sldId="287"/>
            <ac:spMk id="5" creationId="{BF0C442D-744E-CE48-89B2-BC27D1A2B526}"/>
          </ac:spMkLst>
        </pc:spChg>
      </pc:sldChg>
      <pc:sldChg chg="modNotesTx">
        <pc:chgData name="Willke Melanie (wie)" userId="d1fff142-115a-4f19-a888-dfea0e253b39" providerId="ADAL" clId="{32621EBB-6943-A54A-A84D-9CD859771DFA}" dt="2022-08-03T09:30:55.782" v="545" actId="20577"/>
        <pc:sldMkLst>
          <pc:docMk/>
          <pc:sldMk cId="3958168956" sldId="294"/>
        </pc:sldMkLst>
      </pc:sldChg>
      <pc:sldChg chg="modNotesTx">
        <pc:chgData name="Willke Melanie (wie)" userId="d1fff142-115a-4f19-a888-dfea0e253b39" providerId="ADAL" clId="{32621EBB-6943-A54A-A84D-9CD859771DFA}" dt="2022-08-03T09:30:30.454" v="532" actId="113"/>
        <pc:sldMkLst>
          <pc:docMk/>
          <pc:sldMk cId="1422210602" sldId="295"/>
        </pc:sldMkLst>
      </pc:sldChg>
      <pc:sldChg chg="delSp mod modNotesTx">
        <pc:chgData name="Willke Melanie (wie)" userId="d1fff142-115a-4f19-a888-dfea0e253b39" providerId="ADAL" clId="{32621EBB-6943-A54A-A84D-9CD859771DFA}" dt="2022-08-03T09:26:51.801" v="403" actId="20577"/>
        <pc:sldMkLst>
          <pc:docMk/>
          <pc:sldMk cId="2076523797" sldId="298"/>
        </pc:sldMkLst>
        <pc:spChg chg="del">
          <ac:chgData name="Willke Melanie (wie)" userId="d1fff142-115a-4f19-a888-dfea0e253b39" providerId="ADAL" clId="{32621EBB-6943-A54A-A84D-9CD859771DFA}" dt="2022-08-03T09:17:55.964" v="62" actId="478"/>
          <ac:spMkLst>
            <pc:docMk/>
            <pc:sldMk cId="2076523797" sldId="298"/>
            <ac:spMk id="22" creationId="{A43D8C8E-59CD-9C43-938F-66A9367EE6A2}"/>
          </ac:spMkLst>
        </pc:spChg>
      </pc:sldChg>
      <pc:sldChg chg="delSp mod">
        <pc:chgData name="Willke Melanie (wie)" userId="d1fff142-115a-4f19-a888-dfea0e253b39" providerId="ADAL" clId="{32621EBB-6943-A54A-A84D-9CD859771DFA}" dt="2022-08-03T09:18:04.019" v="64" actId="478"/>
        <pc:sldMkLst>
          <pc:docMk/>
          <pc:sldMk cId="4175746194" sldId="299"/>
        </pc:sldMkLst>
        <pc:spChg chg="del">
          <ac:chgData name="Willke Melanie (wie)" userId="d1fff142-115a-4f19-a888-dfea0e253b39" providerId="ADAL" clId="{32621EBB-6943-A54A-A84D-9CD859771DFA}" dt="2022-08-03T09:18:04.019" v="64" actId="478"/>
          <ac:spMkLst>
            <pc:docMk/>
            <pc:sldMk cId="4175746194" sldId="299"/>
            <ac:spMk id="5" creationId="{BF0C442D-744E-CE48-89B2-BC27D1A2B526}"/>
          </ac:spMkLst>
        </pc:spChg>
      </pc:sldChg>
      <pc:sldChg chg="modNotesTx">
        <pc:chgData name="Willke Melanie (wie)" userId="d1fff142-115a-4f19-a888-dfea0e253b39" providerId="ADAL" clId="{32621EBB-6943-A54A-A84D-9CD859771DFA}" dt="2022-08-03T09:51:05.670" v="1159" actId="20577"/>
        <pc:sldMkLst>
          <pc:docMk/>
          <pc:sldMk cId="2270098363" sldId="305"/>
        </pc:sldMkLst>
      </pc:sldChg>
      <pc:sldChg chg="modNotesTx">
        <pc:chgData name="Willke Melanie (wie)" userId="d1fff142-115a-4f19-a888-dfea0e253b39" providerId="ADAL" clId="{32621EBB-6943-A54A-A84D-9CD859771DFA}" dt="2022-08-03T09:22:47.120" v="257" actId="20577"/>
        <pc:sldMkLst>
          <pc:docMk/>
          <pc:sldMk cId="3086623245" sldId="306"/>
        </pc:sldMkLst>
      </pc:sldChg>
      <pc:sldChg chg="new del">
        <pc:chgData name="Willke Melanie (wie)" userId="d1fff142-115a-4f19-a888-dfea0e253b39" providerId="ADAL" clId="{32621EBB-6943-A54A-A84D-9CD859771DFA}" dt="2022-08-03T09:19:24.162" v="69" actId="2696"/>
        <pc:sldMkLst>
          <pc:docMk/>
          <pc:sldMk cId="952438553" sldId="307"/>
        </pc:sldMkLst>
      </pc:sldChg>
      <pc:sldChg chg="addSp delSp modSp new mod ord modAnim modNotesTx">
        <pc:chgData name="Willke Melanie (wie)" userId="d1fff142-115a-4f19-a888-dfea0e253b39" providerId="ADAL" clId="{32621EBB-6943-A54A-A84D-9CD859771DFA}" dt="2022-08-08T06:57:18.774" v="1698" actId="1076"/>
        <pc:sldMkLst>
          <pc:docMk/>
          <pc:sldMk cId="1971152248" sldId="307"/>
        </pc:sldMkLst>
        <pc:spChg chg="mod">
          <ac:chgData name="Willke Melanie (wie)" userId="d1fff142-115a-4f19-a888-dfea0e253b39" providerId="ADAL" clId="{32621EBB-6943-A54A-A84D-9CD859771DFA}" dt="2022-08-08T06:57:03.162" v="1695" actId="207"/>
          <ac:spMkLst>
            <pc:docMk/>
            <pc:sldMk cId="1971152248" sldId="307"/>
            <ac:spMk id="2" creationId="{8827CC42-5B49-8D4A-341F-200E6662236E}"/>
          </ac:spMkLst>
        </pc:spChg>
        <pc:spChg chg="del">
          <ac:chgData name="Willke Melanie (wie)" userId="d1fff142-115a-4f19-a888-dfea0e253b39" providerId="ADAL" clId="{32621EBB-6943-A54A-A84D-9CD859771DFA}" dt="2022-08-08T06:57:12.714" v="1697" actId="478"/>
          <ac:spMkLst>
            <pc:docMk/>
            <pc:sldMk cId="1971152248" sldId="307"/>
            <ac:spMk id="3" creationId="{BC1033DE-887D-C22E-0C9A-C529FE56E162}"/>
          </ac:spMkLst>
        </pc:spChg>
        <pc:spChg chg="del">
          <ac:chgData name="Willke Melanie (wie)" userId="d1fff142-115a-4f19-a888-dfea0e253b39" providerId="ADAL" clId="{32621EBB-6943-A54A-A84D-9CD859771DFA}" dt="2022-08-08T06:56:53.895" v="1693" actId="478"/>
          <ac:spMkLst>
            <pc:docMk/>
            <pc:sldMk cId="1971152248" sldId="307"/>
            <ac:spMk id="4" creationId="{FA8AF0DB-AA4C-560D-863A-B416E887EE77}"/>
          </ac:spMkLst>
        </pc:spChg>
        <pc:spChg chg="add mod">
          <ac:chgData name="Willke Melanie (wie)" userId="d1fff142-115a-4f19-a888-dfea0e253b39" providerId="ADAL" clId="{32621EBB-6943-A54A-A84D-9CD859771DFA}" dt="2022-08-08T06:57:18.774" v="1698" actId="1076"/>
          <ac:spMkLst>
            <pc:docMk/>
            <pc:sldMk cId="1971152248" sldId="307"/>
            <ac:spMk id="7" creationId="{01A3D147-EDC1-A682-E7C9-299C70A36B66}"/>
          </ac:spMkLst>
        </pc:spChg>
        <pc:picChg chg="add mod">
          <ac:chgData name="Willke Melanie (wie)" userId="d1fff142-115a-4f19-a888-dfea0e253b39" providerId="ADAL" clId="{32621EBB-6943-A54A-A84D-9CD859771DFA}" dt="2022-08-08T06:57:08.105" v="1696" actId="1076"/>
          <ac:picMkLst>
            <pc:docMk/>
            <pc:sldMk cId="1971152248" sldId="307"/>
            <ac:picMk id="6" creationId="{08E158C7-4FD5-7A72-ED6F-ED8F51653F68}"/>
          </ac:picMkLst>
        </pc:picChg>
      </pc:sldChg>
      <pc:sldChg chg="delSp modSp new mod modAnim modNotesTx">
        <pc:chgData name="Willke Melanie (wie)" userId="d1fff142-115a-4f19-a888-dfea0e253b39" providerId="ADAL" clId="{32621EBB-6943-A54A-A84D-9CD859771DFA}" dt="2022-08-03T10:10:46.886" v="1653" actId="113"/>
        <pc:sldMkLst>
          <pc:docMk/>
          <pc:sldMk cId="3122863515" sldId="308"/>
        </pc:sldMkLst>
        <pc:spChg chg="del">
          <ac:chgData name="Willke Melanie (wie)" userId="d1fff142-115a-4f19-a888-dfea0e253b39" providerId="ADAL" clId="{32621EBB-6943-A54A-A84D-9CD859771DFA}" dt="2022-08-03T10:09:16.534" v="1621" actId="478"/>
          <ac:spMkLst>
            <pc:docMk/>
            <pc:sldMk cId="3122863515" sldId="308"/>
            <ac:spMk id="2" creationId="{ECEC80FB-E468-9392-1F34-32EC5406369F}"/>
          </ac:spMkLst>
        </pc:spChg>
        <pc:spChg chg="mod">
          <ac:chgData name="Willke Melanie (wie)" userId="d1fff142-115a-4f19-a888-dfea0e253b39" providerId="ADAL" clId="{32621EBB-6943-A54A-A84D-9CD859771DFA}" dt="2022-08-03T10:09:20.847" v="1622" actId="1076"/>
          <ac:spMkLst>
            <pc:docMk/>
            <pc:sldMk cId="3122863515" sldId="308"/>
            <ac:spMk id="3" creationId="{0C43C55A-B3F8-55D2-9D2E-C730E6F45A37}"/>
          </ac:spMkLst>
        </pc:spChg>
        <pc:spChg chg="mod">
          <ac:chgData name="Willke Melanie (wie)" userId="d1fff142-115a-4f19-a888-dfea0e253b39" providerId="ADAL" clId="{32621EBB-6943-A54A-A84D-9CD859771DFA}" dt="2022-08-03T10:09:23.841" v="1623" actId="1076"/>
          <ac:spMkLst>
            <pc:docMk/>
            <pc:sldMk cId="3122863515" sldId="308"/>
            <ac:spMk id="4" creationId="{591B612E-E9A4-856A-2B53-683C034D46C2}"/>
          </ac:spMkLst>
        </pc:spChg>
        <pc:spChg chg="del">
          <ac:chgData name="Willke Melanie (wie)" userId="d1fff142-115a-4f19-a888-dfea0e253b39" providerId="ADAL" clId="{32621EBB-6943-A54A-A84D-9CD859771DFA}" dt="2022-08-03T10:09:12.305" v="1620" actId="478"/>
          <ac:spMkLst>
            <pc:docMk/>
            <pc:sldMk cId="3122863515" sldId="308"/>
            <ac:spMk id="5" creationId="{071BCBDF-48C4-447C-ED18-B5573BD9523C}"/>
          </ac:spMkLst>
        </pc:spChg>
      </pc:sldChg>
      <pc:sldMasterChg chg="delSp mod modSldLayout">
        <pc:chgData name="Willke Melanie (wie)" userId="d1fff142-115a-4f19-a888-dfea0e253b39" providerId="ADAL" clId="{32621EBB-6943-A54A-A84D-9CD859771DFA}" dt="2022-08-03T09:18:37.806" v="67" actId="478"/>
        <pc:sldMasterMkLst>
          <pc:docMk/>
          <pc:sldMasterMk cId="1813737509" sldId="2147483660"/>
        </pc:sldMasterMkLst>
        <pc:spChg chg="del">
          <ac:chgData name="Willke Melanie (wie)" userId="d1fff142-115a-4f19-a888-dfea0e253b39" providerId="ADAL" clId="{32621EBB-6943-A54A-A84D-9CD859771DFA}" dt="2022-08-03T09:18:37.806" v="67" actId="478"/>
          <ac:spMkLst>
            <pc:docMk/>
            <pc:sldMasterMk cId="1813737509" sldId="2147483660"/>
            <ac:spMk id="4" creationId="{00000000-0000-0000-0000-000000000000}"/>
          </ac:spMkLst>
        </pc:spChg>
        <pc:sldLayoutChg chg="delSp mod">
          <pc:chgData name="Willke Melanie (wie)" userId="d1fff142-115a-4f19-a888-dfea0e253b39" providerId="ADAL" clId="{32621EBB-6943-A54A-A84D-9CD859771DFA}" dt="2022-08-03T09:18:33.753" v="66" actId="478"/>
          <pc:sldLayoutMkLst>
            <pc:docMk/>
            <pc:sldMasterMk cId="1813737509" sldId="2147483660"/>
            <pc:sldLayoutMk cId="1832231955" sldId="2147483673"/>
          </pc:sldLayoutMkLst>
          <pc:spChg chg="del">
            <ac:chgData name="Willke Melanie (wie)" userId="d1fff142-115a-4f19-a888-dfea0e253b39" providerId="ADAL" clId="{32621EBB-6943-A54A-A84D-9CD859771DFA}" dt="2022-08-03T09:18:33.753" v="66" actId="478"/>
            <ac:spMkLst>
              <pc:docMk/>
              <pc:sldMasterMk cId="1813737509" sldId="2147483660"/>
              <pc:sldLayoutMk cId="1832231955" sldId="2147483673"/>
              <ac:spMk id="4" creationId="{00000000-0000-0000-0000-000000000000}"/>
            </ac:spMkLst>
          </pc:spChg>
        </pc:sldLayoutChg>
      </pc:sldMasterChg>
    </pc:docChg>
  </pc:docChgLst>
  <pc:docChgLst>
    <pc:chgData name="Schriber Susanne (scs)" userId="a77e4e97-4713-4969-9260-15a82a048d41" providerId="ADAL" clId="{DA0EC648-D364-734C-A8D5-117920CEC971}"/>
    <pc:docChg chg="custSel addSld delSld modSld">
      <pc:chgData name="Schriber Susanne (scs)" userId="a77e4e97-4713-4969-9260-15a82a048d41" providerId="ADAL" clId="{DA0EC648-D364-734C-A8D5-117920CEC971}" dt="2022-09-05T07:32:01.876" v="1854" actId="20577"/>
      <pc:docMkLst>
        <pc:docMk/>
      </pc:docMkLst>
      <pc:sldChg chg="addSp delSp modSp">
        <pc:chgData name="Schriber Susanne (scs)" userId="a77e4e97-4713-4969-9260-15a82a048d41" providerId="ADAL" clId="{DA0EC648-D364-734C-A8D5-117920CEC971}" dt="2022-09-05T07:13:45.129" v="513"/>
        <pc:sldMkLst>
          <pc:docMk/>
          <pc:sldMk cId="3086623245" sldId="306"/>
        </pc:sldMkLst>
        <pc:spChg chg="add del mod">
          <ac:chgData name="Schriber Susanne (scs)" userId="a77e4e97-4713-4969-9260-15a82a048d41" providerId="ADAL" clId="{DA0EC648-D364-734C-A8D5-117920CEC971}" dt="2022-09-05T07:13:45.129" v="513"/>
          <ac:spMkLst>
            <pc:docMk/>
            <pc:sldMk cId="3086623245" sldId="306"/>
            <ac:spMk id="2" creationId="{F2486810-70F1-488A-A4E3-FAFD8171C01D}"/>
          </ac:spMkLst>
        </pc:spChg>
      </pc:sldChg>
      <pc:sldChg chg="addSp delSp modSp mod">
        <pc:chgData name="Schriber Susanne (scs)" userId="a77e4e97-4713-4969-9260-15a82a048d41" providerId="ADAL" clId="{DA0EC648-D364-734C-A8D5-117920CEC971}" dt="2022-09-05T07:09:13.430" v="473" actId="29295"/>
        <pc:sldMkLst>
          <pc:docMk/>
          <pc:sldMk cId="3122863515" sldId="308"/>
        </pc:sldMkLst>
        <pc:spChg chg="add mod">
          <ac:chgData name="Schriber Susanne (scs)" userId="a77e4e97-4713-4969-9260-15a82a048d41" providerId="ADAL" clId="{DA0EC648-D364-734C-A8D5-117920CEC971}" dt="2022-09-05T07:00:44.868" v="79" actId="1076"/>
          <ac:spMkLst>
            <pc:docMk/>
            <pc:sldMk cId="3122863515" sldId="308"/>
            <ac:spMk id="2" creationId="{5537774C-ACB4-BD65-BE78-C767587C2BFD}"/>
          </ac:spMkLst>
        </pc:spChg>
        <pc:spChg chg="mod">
          <ac:chgData name="Schriber Susanne (scs)" userId="a77e4e97-4713-4969-9260-15a82a048d41" providerId="ADAL" clId="{DA0EC648-D364-734C-A8D5-117920CEC971}" dt="2022-09-05T07:00:04.463" v="77" actId="12"/>
          <ac:spMkLst>
            <pc:docMk/>
            <pc:sldMk cId="3122863515" sldId="308"/>
            <ac:spMk id="3" creationId="{0C43C55A-B3F8-55D2-9D2E-C730E6F45A37}"/>
          </ac:spMkLst>
        </pc:spChg>
        <pc:spChg chg="add del mod">
          <ac:chgData name="Schriber Susanne (scs)" userId="a77e4e97-4713-4969-9260-15a82a048d41" providerId="ADAL" clId="{DA0EC648-D364-734C-A8D5-117920CEC971}" dt="2022-09-05T06:59:11.933" v="75"/>
          <ac:spMkLst>
            <pc:docMk/>
            <pc:sldMk cId="3122863515" sldId="308"/>
            <ac:spMk id="4" creationId="{24230D06-9B7D-0BF2-2B10-EE7ADEB54C35}"/>
          </ac:spMkLst>
        </pc:spChg>
        <pc:spChg chg="del">
          <ac:chgData name="Schriber Susanne (scs)" userId="a77e4e97-4713-4969-9260-15a82a048d41" providerId="ADAL" clId="{DA0EC648-D364-734C-A8D5-117920CEC971}" dt="2022-09-05T06:53:34.154" v="0" actId="931"/>
          <ac:spMkLst>
            <pc:docMk/>
            <pc:sldMk cId="3122863515" sldId="308"/>
            <ac:spMk id="4" creationId="{591B612E-E9A4-856A-2B53-683C034D46C2}"/>
          </ac:spMkLst>
        </pc:spChg>
        <pc:spChg chg="add del mod">
          <ac:chgData name="Schriber Susanne (scs)" userId="a77e4e97-4713-4969-9260-15a82a048d41" providerId="ADAL" clId="{DA0EC648-D364-734C-A8D5-117920CEC971}" dt="2022-09-05T06:53:56.964" v="6" actId="931"/>
          <ac:spMkLst>
            <pc:docMk/>
            <pc:sldMk cId="3122863515" sldId="308"/>
            <ac:spMk id="8" creationId="{7FF89BA0-9512-23C2-0DAD-D991733A8265}"/>
          </ac:spMkLst>
        </pc:spChg>
        <pc:picChg chg="add del mod">
          <ac:chgData name="Schriber Susanne (scs)" userId="a77e4e97-4713-4969-9260-15a82a048d41" providerId="ADAL" clId="{DA0EC648-D364-734C-A8D5-117920CEC971}" dt="2022-09-05T06:53:47.687" v="5" actId="21"/>
          <ac:picMkLst>
            <pc:docMk/>
            <pc:sldMk cId="3122863515" sldId="308"/>
            <ac:picMk id="5" creationId="{E08BF886-E95D-7913-712D-BF7BD435DB8D}"/>
          </ac:picMkLst>
        </pc:picChg>
        <pc:picChg chg="add mod">
          <ac:chgData name="Schriber Susanne (scs)" userId="a77e4e97-4713-4969-9260-15a82a048d41" providerId="ADAL" clId="{DA0EC648-D364-734C-A8D5-117920CEC971}" dt="2022-09-05T07:09:13.430" v="473" actId="29295"/>
          <ac:picMkLst>
            <pc:docMk/>
            <pc:sldMk cId="3122863515" sldId="308"/>
            <ac:picMk id="10" creationId="{70742E0E-7ECF-14F9-0D52-E99EB50EC08D}"/>
          </ac:picMkLst>
        </pc:picChg>
      </pc:sldChg>
      <pc:sldChg chg="addSp delSp modSp add mod setBg">
        <pc:chgData name="Schriber Susanne (scs)" userId="a77e4e97-4713-4969-9260-15a82a048d41" providerId="ADAL" clId="{DA0EC648-D364-734C-A8D5-117920CEC971}" dt="2022-09-05T07:32:01.876" v="1854" actId="20577"/>
        <pc:sldMkLst>
          <pc:docMk/>
          <pc:sldMk cId="3686056966" sldId="309"/>
        </pc:sldMkLst>
        <pc:spChg chg="mod">
          <ac:chgData name="Schriber Susanne (scs)" userId="a77e4e97-4713-4969-9260-15a82a048d41" providerId="ADAL" clId="{DA0EC648-D364-734C-A8D5-117920CEC971}" dt="2022-09-05T07:10:27.334" v="498" actId="20577"/>
          <ac:spMkLst>
            <pc:docMk/>
            <pc:sldMk cId="3686056966" sldId="309"/>
            <ac:spMk id="5" creationId="{8D9813E9-3B80-C94A-83AE-9C4A4C838A5C}"/>
          </ac:spMkLst>
        </pc:spChg>
        <pc:spChg chg="add del mod">
          <ac:chgData name="Schriber Susanne (scs)" userId="a77e4e97-4713-4969-9260-15a82a048d41" providerId="ADAL" clId="{DA0EC648-D364-734C-A8D5-117920CEC971}" dt="2022-09-05T07:12:14.874" v="501" actId="21"/>
          <ac:spMkLst>
            <pc:docMk/>
            <pc:sldMk cId="3686056966" sldId="309"/>
            <ac:spMk id="6" creationId="{F0369D36-5FD6-C255-D614-4482E712878C}"/>
          </ac:spMkLst>
        </pc:spChg>
        <pc:spChg chg="add mod">
          <ac:chgData name="Schriber Susanne (scs)" userId="a77e4e97-4713-4969-9260-15a82a048d41" providerId="ADAL" clId="{DA0EC648-D364-734C-A8D5-117920CEC971}" dt="2022-09-05T07:32:01.876" v="1854" actId="20577"/>
          <ac:spMkLst>
            <pc:docMk/>
            <pc:sldMk cId="3686056966" sldId="309"/>
            <ac:spMk id="10" creationId="{62EC900E-3657-5AC3-44FB-50C6B6A182B6}"/>
          </ac:spMkLst>
        </pc:spChg>
        <pc:spChg chg="add del mod">
          <ac:chgData name="Schriber Susanne (scs)" userId="a77e4e97-4713-4969-9260-15a82a048d41" providerId="ADAL" clId="{DA0EC648-D364-734C-A8D5-117920CEC971}" dt="2022-09-05T07:16:00.338" v="1683" actId="21"/>
          <ac:spMkLst>
            <pc:docMk/>
            <pc:sldMk cId="3686056966" sldId="309"/>
            <ac:spMk id="10" creationId="{DAC93A6D-2A00-384F-D9EC-D2FF00EF66B3}"/>
          </ac:spMkLst>
        </pc:spChg>
        <pc:picChg chg="add mod">
          <ac:chgData name="Schriber Susanne (scs)" userId="a77e4e97-4713-4969-9260-15a82a048d41" providerId="ADAL" clId="{DA0EC648-D364-734C-A8D5-117920CEC971}" dt="2022-09-05T07:31:22.085" v="1848" actId="14100"/>
          <ac:picMkLst>
            <pc:docMk/>
            <pc:sldMk cId="3686056966" sldId="309"/>
            <ac:picMk id="6" creationId="{54AEF46A-C8A6-9759-C3EE-B815B01C2102}"/>
          </ac:picMkLst>
        </pc:picChg>
        <pc:picChg chg="mod">
          <ac:chgData name="Schriber Susanne (scs)" userId="a77e4e97-4713-4969-9260-15a82a048d41" providerId="ADAL" clId="{DA0EC648-D364-734C-A8D5-117920CEC971}" dt="2022-09-05T07:18:06.408" v="1694" actId="1038"/>
          <ac:picMkLst>
            <pc:docMk/>
            <pc:sldMk cId="3686056966" sldId="309"/>
            <ac:picMk id="7" creationId="{7E7B9D1C-F744-1141-B1B4-1E71103EDA82}"/>
          </ac:picMkLst>
        </pc:picChg>
        <pc:picChg chg="add mod">
          <ac:chgData name="Schriber Susanne (scs)" userId="a77e4e97-4713-4969-9260-15a82a048d41" providerId="ADAL" clId="{DA0EC648-D364-734C-A8D5-117920CEC971}" dt="2022-09-05T07:15:36.420" v="1638" actId="29295"/>
          <ac:picMkLst>
            <pc:docMk/>
            <pc:sldMk cId="3686056966" sldId="309"/>
            <ac:picMk id="8" creationId="{833785C2-134E-AA11-19CC-D27640D65D47}"/>
          </ac:picMkLst>
        </pc:picChg>
        <pc:picChg chg="mod">
          <ac:chgData name="Schriber Susanne (scs)" userId="a77e4e97-4713-4969-9260-15a82a048d41" providerId="ADAL" clId="{DA0EC648-D364-734C-A8D5-117920CEC971}" dt="2022-09-05T07:18:09.181" v="1696" actId="1038"/>
          <ac:picMkLst>
            <pc:docMk/>
            <pc:sldMk cId="3686056966" sldId="309"/>
            <ac:picMk id="9" creationId="{C1489A4B-0D5F-CC4C-A017-EA3DF9B4102A}"/>
          </ac:picMkLst>
        </pc:picChg>
      </pc:sldChg>
      <pc:sldChg chg="addSp delSp modSp new del mod modClrScheme chgLayout">
        <pc:chgData name="Schriber Susanne (scs)" userId="a77e4e97-4713-4969-9260-15a82a048d41" providerId="ADAL" clId="{DA0EC648-D364-734C-A8D5-117920CEC971}" dt="2022-09-05T07:31:52.786" v="1853" actId="2696"/>
        <pc:sldMkLst>
          <pc:docMk/>
          <pc:sldMk cId="4144129652" sldId="310"/>
        </pc:sldMkLst>
        <pc:spChg chg="del mod ord">
          <ac:chgData name="Schriber Susanne (scs)" userId="a77e4e97-4713-4969-9260-15a82a048d41" providerId="ADAL" clId="{DA0EC648-D364-734C-A8D5-117920CEC971}" dt="2022-09-05T07:27:22.075" v="1698" actId="700"/>
          <ac:spMkLst>
            <pc:docMk/>
            <pc:sldMk cId="4144129652" sldId="310"/>
            <ac:spMk id="2" creationId="{4B9A982E-7D58-BEB9-67D0-3C6E34F4D47B}"/>
          </ac:spMkLst>
        </pc:spChg>
        <pc:spChg chg="del mod ord">
          <ac:chgData name="Schriber Susanne (scs)" userId="a77e4e97-4713-4969-9260-15a82a048d41" providerId="ADAL" clId="{DA0EC648-D364-734C-A8D5-117920CEC971}" dt="2022-09-05T07:27:22.075" v="1698" actId="700"/>
          <ac:spMkLst>
            <pc:docMk/>
            <pc:sldMk cId="4144129652" sldId="310"/>
            <ac:spMk id="3" creationId="{EEA59B93-75DC-E33C-D9C4-C59CF5E3710F}"/>
          </ac:spMkLst>
        </pc:spChg>
        <pc:spChg chg="mod ord">
          <ac:chgData name="Schriber Susanne (scs)" userId="a77e4e97-4713-4969-9260-15a82a048d41" providerId="ADAL" clId="{DA0EC648-D364-734C-A8D5-117920CEC971}" dt="2022-09-05T07:27:22.075" v="1698" actId="700"/>
          <ac:spMkLst>
            <pc:docMk/>
            <pc:sldMk cId="4144129652" sldId="310"/>
            <ac:spMk id="4" creationId="{F05B09F2-1C28-2A77-FA74-60C31C78C2E3}"/>
          </ac:spMkLst>
        </pc:spChg>
        <pc:spChg chg="mod ord">
          <ac:chgData name="Schriber Susanne (scs)" userId="a77e4e97-4713-4969-9260-15a82a048d41" providerId="ADAL" clId="{DA0EC648-D364-734C-A8D5-117920CEC971}" dt="2022-09-05T07:27:22.075" v="1698" actId="700"/>
          <ac:spMkLst>
            <pc:docMk/>
            <pc:sldMk cId="4144129652" sldId="310"/>
            <ac:spMk id="5" creationId="{FBD847C2-73DB-72BA-C751-D8C7190A789F}"/>
          </ac:spMkLst>
        </pc:spChg>
        <pc:spChg chg="add mod ord">
          <ac:chgData name="Schriber Susanne (scs)" userId="a77e4e97-4713-4969-9260-15a82a048d41" providerId="ADAL" clId="{DA0EC648-D364-734C-A8D5-117920CEC971}" dt="2022-09-05T07:27:22.075" v="1698" actId="700"/>
          <ac:spMkLst>
            <pc:docMk/>
            <pc:sldMk cId="4144129652" sldId="310"/>
            <ac:spMk id="6" creationId="{20F9CBAA-86DD-0099-CE44-1FA216741DF9}"/>
          </ac:spMkLst>
        </pc:spChg>
        <pc:spChg chg="add del mod ord">
          <ac:chgData name="Schriber Susanne (scs)" userId="a77e4e97-4713-4969-9260-15a82a048d41" providerId="ADAL" clId="{DA0EC648-D364-734C-A8D5-117920CEC971}" dt="2022-09-05T07:27:27.660" v="1699" actId="931"/>
          <ac:spMkLst>
            <pc:docMk/>
            <pc:sldMk cId="4144129652" sldId="310"/>
            <ac:spMk id="7" creationId="{216BA7E1-CC65-642D-BB90-F9C43F7157BC}"/>
          </ac:spMkLst>
        </pc:spChg>
        <pc:spChg chg="add mod ord">
          <ac:chgData name="Schriber Susanne (scs)" userId="a77e4e97-4713-4969-9260-15a82a048d41" providerId="ADAL" clId="{DA0EC648-D364-734C-A8D5-117920CEC971}" dt="2022-09-05T07:27:22.075" v="1698" actId="700"/>
          <ac:spMkLst>
            <pc:docMk/>
            <pc:sldMk cId="4144129652" sldId="310"/>
            <ac:spMk id="8" creationId="{29B84036-D64C-A530-E9BA-F8FC54C32D2A}"/>
          </ac:spMkLst>
        </pc:spChg>
        <pc:picChg chg="add mod">
          <ac:chgData name="Schriber Susanne (scs)" userId="a77e4e97-4713-4969-9260-15a82a048d41" providerId="ADAL" clId="{DA0EC648-D364-734C-A8D5-117920CEC971}" dt="2022-09-05T07:27:27.660" v="1699" actId="931"/>
          <ac:picMkLst>
            <pc:docMk/>
            <pc:sldMk cId="4144129652" sldId="310"/>
            <ac:picMk id="10" creationId="{49195601-069B-3150-1C46-FE304DC78CCF}"/>
          </ac:picMkLst>
        </pc:picChg>
      </pc:sldChg>
    </pc:docChg>
  </pc:docChgLst>
  <pc:docChgLst>
    <pc:chgData name="Schriber Susanne (scs)" userId="a77e4e97-4713-4969-9260-15a82a048d41" providerId="ADAL" clId="{27056C58-12AD-E848-8C9A-81BDE26E7D84}"/>
    <pc:docChg chg="custSel modSld">
      <pc:chgData name="Schriber Susanne (scs)" userId="a77e4e97-4713-4969-9260-15a82a048d41" providerId="ADAL" clId="{27056C58-12AD-E848-8C9A-81BDE26E7D84}" dt="2022-08-03T14:50:57.626" v="74" actId="20577"/>
      <pc:docMkLst>
        <pc:docMk/>
      </pc:docMkLst>
      <pc:sldChg chg="modNotesTx">
        <pc:chgData name="Schriber Susanne (scs)" userId="a77e4e97-4713-4969-9260-15a82a048d41" providerId="ADAL" clId="{27056C58-12AD-E848-8C9A-81BDE26E7D84}" dt="2022-08-03T14:39:42.717" v="2" actId="20577"/>
        <pc:sldMkLst>
          <pc:docMk/>
          <pc:sldMk cId="996479638" sldId="273"/>
        </pc:sldMkLst>
      </pc:sldChg>
      <pc:sldChg chg="modNotesTx">
        <pc:chgData name="Schriber Susanne (scs)" userId="a77e4e97-4713-4969-9260-15a82a048d41" providerId="ADAL" clId="{27056C58-12AD-E848-8C9A-81BDE26E7D84}" dt="2022-08-03T14:50:57.626" v="74" actId="20577"/>
        <pc:sldMkLst>
          <pc:docMk/>
          <pc:sldMk cId="3514497927" sldId="275"/>
        </pc:sldMkLst>
      </pc:sldChg>
      <pc:sldChg chg="modNotesTx">
        <pc:chgData name="Schriber Susanne (scs)" userId="a77e4e97-4713-4969-9260-15a82a048d41" providerId="ADAL" clId="{27056C58-12AD-E848-8C9A-81BDE26E7D84}" dt="2022-08-03T14:41:45.109" v="11" actId="20577"/>
        <pc:sldMkLst>
          <pc:docMk/>
          <pc:sldMk cId="1674975335" sldId="276"/>
        </pc:sldMkLst>
      </pc:sldChg>
      <pc:sldChg chg="modNotesTx">
        <pc:chgData name="Schriber Susanne (scs)" userId="a77e4e97-4713-4969-9260-15a82a048d41" providerId="ADAL" clId="{27056C58-12AD-E848-8C9A-81BDE26E7D84}" dt="2022-08-03T14:40:09.097" v="4" actId="5793"/>
        <pc:sldMkLst>
          <pc:docMk/>
          <pc:sldMk cId="623265718" sldId="281"/>
        </pc:sldMkLst>
      </pc:sldChg>
      <pc:sldChg chg="modNotesTx">
        <pc:chgData name="Schriber Susanne (scs)" userId="a77e4e97-4713-4969-9260-15a82a048d41" providerId="ADAL" clId="{27056C58-12AD-E848-8C9A-81BDE26E7D84}" dt="2022-08-03T14:43:04.699" v="53" actId="20577"/>
        <pc:sldMkLst>
          <pc:docMk/>
          <pc:sldMk cId="2836221402" sldId="282"/>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Arbeitsblat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Arbeitsblat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Arbeitsblat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Arbeitsblat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Arbeitsblat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Arbeitsblat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Arbeitsblat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Arbeitsblat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Arbeitsblat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Arbeitsblat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Arbeitsblat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https://hfhch.sharepoint.com/sites/K-Tour-de-Suisse/Freigegebene%20Dokumente/General/Daten%20Ergebnisse%20Umfrage/Ergebnisse/Ergebnisse%20Ressourcen/K%20LP21-1.xlsx" TargetMode="External"/><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spcBef>
                <a:spcPts val="1200"/>
              </a:spcBef>
              <a:spcAft>
                <a:spcPts val="3600"/>
              </a:spcAft>
              <a:defRPr sz="4000" b="0" i="0" u="none" strike="noStrike" kern="1200" spc="0" baseline="0">
                <a:solidFill>
                  <a:schemeClr val="tx1">
                    <a:lumMod val="65000"/>
                    <a:lumOff val="35000"/>
                  </a:schemeClr>
                </a:solidFill>
                <a:latin typeface="+mn-lt"/>
                <a:ea typeface="+mn-ea"/>
                <a:cs typeface="+mn-cs"/>
              </a:defRPr>
            </a:pPr>
            <a:r>
              <a:rPr lang="de-CH" sz="4000"/>
              <a:t>Geschlecht </a:t>
            </a:r>
          </a:p>
        </c:rich>
      </c:tx>
      <c:overlay val="0"/>
      <c:spPr>
        <a:noFill/>
        <a:ln>
          <a:noFill/>
        </a:ln>
        <a:effectLst/>
      </c:spPr>
      <c:txPr>
        <a:bodyPr rot="0" spcFirstLastPara="1" vertOverflow="ellipsis" vert="horz" wrap="square" anchor="ctr" anchorCtr="1"/>
        <a:lstStyle/>
        <a:p>
          <a:pPr>
            <a:spcBef>
              <a:spcPts val="1200"/>
            </a:spcBef>
            <a:spcAft>
              <a:spcPts val="3600"/>
            </a:spcAft>
            <a:defRPr sz="40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pieChart>
        <c:varyColors val="1"/>
        <c:ser>
          <c:idx val="0"/>
          <c:order val="0"/>
          <c:tx>
            <c:strRef>
              <c:f>Tabelle1!$B$1</c:f>
              <c:strCache>
                <c:ptCount val="1"/>
                <c:pt idx="0">
                  <c:v>Spalte2</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539-C74F-A9A6-AB65A57EE5C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539-C74F-A9A6-AB65A57EE5C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539-C74F-A9A6-AB65A57EE5CC}"/>
              </c:ext>
            </c:extLst>
          </c:dPt>
          <c:dLbls>
            <c:numFmt formatCode="0.00%" sourceLinked="0"/>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chemeClr val="tx1">
                        <a:lumMod val="75000"/>
                        <a:lumOff val="25000"/>
                      </a:schemeClr>
                    </a:solidFill>
                    <a:latin typeface="+mn-lt"/>
                    <a:ea typeface="+mn-ea"/>
                    <a:cs typeface="+mn-cs"/>
                  </a:defRPr>
                </a:pPr>
                <a:endParaRPr lang="de-DE"/>
              </a:p>
            </c:txPr>
            <c:showLegendKey val="0"/>
            <c:showVal val="0"/>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Tabelle1!$A$2:$A$4</c:f>
              <c:strCache>
                <c:ptCount val="3"/>
                <c:pt idx="0">
                  <c:v>männlich</c:v>
                </c:pt>
                <c:pt idx="1">
                  <c:v>weiblich</c:v>
                </c:pt>
                <c:pt idx="2">
                  <c:v>sonstige / k.A.</c:v>
                </c:pt>
              </c:strCache>
            </c:strRef>
          </c:cat>
          <c:val>
            <c:numRef>
              <c:f>Tabelle1!$B$2:$B$4</c:f>
              <c:numCache>
                <c:formatCode>General</c:formatCode>
                <c:ptCount val="3"/>
                <c:pt idx="0">
                  <c:v>330</c:v>
                </c:pt>
                <c:pt idx="1">
                  <c:v>218</c:v>
                </c:pt>
                <c:pt idx="2">
                  <c:v>4</c:v>
                </c:pt>
              </c:numCache>
            </c:numRef>
          </c:val>
          <c:extLst>
            <c:ext xmlns:c16="http://schemas.microsoft.com/office/drawing/2014/chart" uri="{C3380CC4-5D6E-409C-BE32-E72D297353CC}">
              <c16:uniqueId val="{00000000-E2C8-2E4C-AFCA-387934658753}"/>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2483705523160549"/>
          <c:y val="0.34358348465454114"/>
          <c:w val="0.36732740553882137"/>
          <c:h val="0.52217579891356014"/>
        </c:manualLayout>
      </c:layout>
      <c:overlay val="0"/>
      <c:spPr>
        <a:noFill/>
        <a:ln>
          <a:noFill/>
        </a:ln>
        <a:effectLst/>
      </c:spPr>
      <c:txPr>
        <a:bodyPr rot="0" spcFirstLastPara="1" vertOverflow="ellipsis" vert="horz" wrap="square" anchor="ctr" anchorCtr="1"/>
        <a:lstStyle/>
        <a:p>
          <a:pPr>
            <a:defRPr sz="36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lumMod val="65000"/>
        </a:schemeClr>
      </a:solid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spcBef>
                <a:spcPts val="1200"/>
              </a:spcBef>
              <a:spcAft>
                <a:spcPts val="3600"/>
              </a:spcAft>
              <a:defRPr sz="4000" b="0" i="0" u="none" strike="noStrike" kern="1200" spc="0" baseline="0">
                <a:solidFill>
                  <a:schemeClr val="tx1">
                    <a:lumMod val="65000"/>
                    <a:lumOff val="35000"/>
                  </a:schemeClr>
                </a:solidFill>
                <a:latin typeface="+mn-lt"/>
                <a:ea typeface="+mn-ea"/>
                <a:cs typeface="+mn-cs"/>
              </a:defRPr>
            </a:pPr>
            <a:r>
              <a:rPr lang="de-CH" sz="4000"/>
              <a:t>Migrationshintergrund</a:t>
            </a:r>
          </a:p>
        </c:rich>
      </c:tx>
      <c:overlay val="0"/>
      <c:spPr>
        <a:noFill/>
        <a:ln>
          <a:noFill/>
        </a:ln>
        <a:effectLst/>
      </c:spPr>
      <c:txPr>
        <a:bodyPr rot="0" spcFirstLastPara="1" vertOverflow="ellipsis" vert="horz" wrap="square" anchor="ctr" anchorCtr="1"/>
        <a:lstStyle/>
        <a:p>
          <a:pPr>
            <a:spcBef>
              <a:spcPts val="1200"/>
            </a:spcBef>
            <a:spcAft>
              <a:spcPts val="3600"/>
            </a:spcAft>
            <a:defRPr sz="40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pieChart>
        <c:varyColors val="1"/>
        <c:ser>
          <c:idx val="0"/>
          <c:order val="0"/>
          <c:tx>
            <c:strRef>
              <c:f>Tabelle1!$B$1</c:f>
              <c:strCache>
                <c:ptCount val="1"/>
                <c:pt idx="0">
                  <c:v>Spalte2</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748-4349-A3D8-B139BF5F11F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748-4349-A3D8-B139BF5F11F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748-4349-A3D8-B139BF5F11F9}"/>
              </c:ext>
            </c:extLst>
          </c:dPt>
          <c:dLbls>
            <c:numFmt formatCode="0.00%" sourceLinked="0"/>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chemeClr val="tx1">
                        <a:lumMod val="75000"/>
                        <a:lumOff val="25000"/>
                      </a:schemeClr>
                    </a:solidFill>
                    <a:latin typeface="+mn-lt"/>
                    <a:ea typeface="+mn-ea"/>
                    <a:cs typeface="+mn-cs"/>
                  </a:defRPr>
                </a:pPr>
                <a:endParaRPr lang="de-DE"/>
              </a:p>
            </c:txPr>
            <c:showLegendKey val="0"/>
            <c:showVal val="0"/>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Tabelle1!$A$2:$A$4</c:f>
              <c:strCache>
                <c:ptCount val="3"/>
                <c:pt idx="0">
                  <c:v>ja</c:v>
                </c:pt>
                <c:pt idx="1">
                  <c:v>nein</c:v>
                </c:pt>
                <c:pt idx="2">
                  <c:v>k.A.</c:v>
                </c:pt>
              </c:strCache>
            </c:strRef>
          </c:cat>
          <c:val>
            <c:numRef>
              <c:f>Tabelle1!$B$2:$B$4</c:f>
              <c:numCache>
                <c:formatCode>General</c:formatCode>
                <c:ptCount val="3"/>
                <c:pt idx="0">
                  <c:v>196</c:v>
                </c:pt>
                <c:pt idx="1">
                  <c:v>342</c:v>
                </c:pt>
                <c:pt idx="2">
                  <c:v>14</c:v>
                </c:pt>
              </c:numCache>
            </c:numRef>
          </c:val>
          <c:extLst>
            <c:ext xmlns:c16="http://schemas.microsoft.com/office/drawing/2014/chart" uri="{C3380CC4-5D6E-409C-BE32-E72D297353CC}">
              <c16:uniqueId val="{00000006-A748-4349-A3D8-B139BF5F11F9}"/>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830915130313141"/>
          <c:y val="0.37074752196518157"/>
          <c:w val="0.25161232672224276"/>
          <c:h val="0.46378261728233833"/>
        </c:manualLayout>
      </c:layout>
      <c:overlay val="0"/>
      <c:spPr>
        <a:noFill/>
        <a:ln>
          <a:noFill/>
        </a:ln>
        <a:effectLst/>
      </c:spPr>
      <c:txPr>
        <a:bodyPr rot="0" spcFirstLastPara="1" vertOverflow="ellipsis" vert="horz" wrap="square" anchor="ctr" anchorCtr="1"/>
        <a:lstStyle/>
        <a:p>
          <a:pPr>
            <a:defRPr sz="36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lumMod val="65000"/>
        </a:schemeClr>
      </a:solidFill>
    </a:ln>
    <a:effectLst/>
  </c:spPr>
  <c:txPr>
    <a:bodyPr/>
    <a:lstStyle/>
    <a:p>
      <a:pPr>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spcBef>
                <a:spcPts val="1200"/>
              </a:spcBef>
              <a:spcAft>
                <a:spcPts val="3600"/>
              </a:spcAft>
              <a:defRPr sz="4000" b="0" i="0" u="none" strike="noStrike" kern="1200" spc="0" baseline="0">
                <a:solidFill>
                  <a:schemeClr val="tx1">
                    <a:lumMod val="65000"/>
                    <a:lumOff val="35000"/>
                  </a:schemeClr>
                </a:solidFill>
                <a:latin typeface="+mn-lt"/>
                <a:ea typeface="+mn-ea"/>
                <a:cs typeface="+mn-cs"/>
              </a:defRPr>
            </a:pPr>
            <a:r>
              <a:rPr lang="de-CH" sz="4000"/>
              <a:t>Leistungsbeurteilung </a:t>
            </a:r>
          </a:p>
        </c:rich>
      </c:tx>
      <c:overlay val="0"/>
      <c:spPr>
        <a:noFill/>
        <a:ln>
          <a:noFill/>
        </a:ln>
        <a:effectLst/>
      </c:spPr>
      <c:txPr>
        <a:bodyPr rot="0" spcFirstLastPara="1" vertOverflow="ellipsis" vert="horz" wrap="square" anchor="ctr" anchorCtr="1"/>
        <a:lstStyle/>
        <a:p>
          <a:pPr>
            <a:spcBef>
              <a:spcPts val="1200"/>
            </a:spcBef>
            <a:spcAft>
              <a:spcPts val="3600"/>
            </a:spcAft>
            <a:defRPr sz="40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pieChart>
        <c:varyColors val="1"/>
        <c:ser>
          <c:idx val="0"/>
          <c:order val="0"/>
          <c:tx>
            <c:strRef>
              <c:f>Tabelle1!$B$1</c:f>
              <c:strCache>
                <c:ptCount val="1"/>
                <c:pt idx="0">
                  <c:v>Spalte2</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2-E21A-8744-9408-202C1E04A77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233-1346-84DA-E6CD90106E1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1-E21A-8744-9408-202C1E04A77E}"/>
              </c:ext>
            </c:extLst>
          </c:dPt>
          <c:dLbls>
            <c:dLbl>
              <c:idx val="0"/>
              <c:layout>
                <c:manualLayout>
                  <c:x val="0.1336288879132754"/>
                  <c:y val="-1.5585901213373879E-3"/>
                </c:manualLayout>
              </c:layout>
              <c:showLegendKey val="0"/>
              <c:showVal val="0"/>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2-E21A-8744-9408-202C1E04A77E}"/>
                </c:ext>
              </c:extLst>
            </c:dLbl>
            <c:dLbl>
              <c:idx val="2"/>
              <c:layout>
                <c:manualLayout>
                  <c:x val="-8.4621091739015636E-2"/>
                  <c:y val="-8.7698688683194269E-3"/>
                </c:manualLayout>
              </c:layout>
              <c:numFmt formatCode="0.00%" sourceLinked="0"/>
              <c:spPr>
                <a:noFill/>
                <a:ln>
                  <a:noFill/>
                </a:ln>
                <a:effectLst/>
              </c:spPr>
              <c:txPr>
                <a:bodyPr rot="0" spcFirstLastPara="1" vertOverflow="ellipsis" vert="horz" wrap="square" lIns="38100" tIns="19050" rIns="38100" bIns="19050" anchor="ctr" anchorCtr="1">
                  <a:noAutofit/>
                </a:bodyPr>
                <a:lstStyle/>
                <a:p>
                  <a:pPr>
                    <a:defRPr sz="3200" b="0" i="0" u="none" strike="noStrike" kern="1200" baseline="0">
                      <a:solidFill>
                        <a:schemeClr val="tx1">
                          <a:lumMod val="75000"/>
                          <a:lumOff val="25000"/>
                        </a:schemeClr>
                      </a:solidFill>
                      <a:latin typeface="+mn-lt"/>
                      <a:ea typeface="+mn-ea"/>
                      <a:cs typeface="+mn-cs"/>
                    </a:defRPr>
                  </a:pPr>
                  <a:endParaRPr lang="de-DE"/>
                </a:p>
              </c:txPr>
              <c:showLegendKey val="0"/>
              <c:showVal val="0"/>
              <c:showCatName val="0"/>
              <c:showSerName val="0"/>
              <c:showPercent val="1"/>
              <c:showBubbleSize val="0"/>
              <c:separator>, </c:separator>
              <c:extLst>
                <c:ext xmlns:c15="http://schemas.microsoft.com/office/drawing/2012/chart" uri="{CE6537A1-D6FC-4f65-9D91-7224C49458BB}">
                  <c15:layout>
                    <c:manualLayout>
                      <c:w val="0.12632195161276888"/>
                      <c:h val="6.0549768913070408E-2"/>
                    </c:manualLayout>
                  </c15:layout>
                </c:ext>
                <c:ext xmlns:c16="http://schemas.microsoft.com/office/drawing/2014/chart" uri="{C3380CC4-5D6E-409C-BE32-E72D297353CC}">
                  <c16:uniqueId val="{00000001-E21A-8744-9408-202C1E04A77E}"/>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chemeClr val="tx1">
                        <a:lumMod val="75000"/>
                        <a:lumOff val="25000"/>
                      </a:schemeClr>
                    </a:solidFill>
                    <a:latin typeface="+mn-lt"/>
                    <a:ea typeface="+mn-ea"/>
                    <a:cs typeface="+mn-cs"/>
                  </a:defRPr>
                </a:pPr>
                <a:endParaRPr lang="de-DE"/>
              </a:p>
            </c:txPr>
            <c:showLegendKey val="0"/>
            <c:showVal val="0"/>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Tabelle1!$A$2:$A$4</c:f>
              <c:strCache>
                <c:ptCount val="3"/>
                <c:pt idx="0">
                  <c:v>Zeugnisnoten</c:v>
                </c:pt>
                <c:pt idx="1">
                  <c:v>Angepasste Lernziele</c:v>
                </c:pt>
                <c:pt idx="2">
                  <c:v>k.A.</c:v>
                </c:pt>
              </c:strCache>
            </c:strRef>
          </c:cat>
          <c:val>
            <c:numRef>
              <c:f>Tabelle1!$B$2:$B$4</c:f>
              <c:numCache>
                <c:formatCode>General</c:formatCode>
                <c:ptCount val="3"/>
                <c:pt idx="0">
                  <c:v>7</c:v>
                </c:pt>
                <c:pt idx="1">
                  <c:v>538</c:v>
                </c:pt>
                <c:pt idx="2">
                  <c:v>6</c:v>
                </c:pt>
              </c:numCache>
            </c:numRef>
          </c:val>
          <c:extLst>
            <c:ext xmlns:c16="http://schemas.microsoft.com/office/drawing/2014/chart" uri="{C3380CC4-5D6E-409C-BE32-E72D297353CC}">
              <c16:uniqueId val="{00000000-E2C8-2E4C-AFCA-387934658753}"/>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0556140127726432"/>
          <c:y val="0.34358348465454114"/>
          <c:w val="0.38660308778689922"/>
          <c:h val="0.52217579891356014"/>
        </c:manualLayout>
      </c:layout>
      <c:overlay val="0"/>
      <c:spPr>
        <a:noFill/>
        <a:ln>
          <a:noFill/>
        </a:ln>
        <a:effectLst/>
      </c:spPr>
      <c:txPr>
        <a:bodyPr rot="0" spcFirstLastPara="1" vertOverflow="ellipsis" vert="horz" wrap="square" anchor="ctr" anchorCtr="1"/>
        <a:lstStyle/>
        <a:p>
          <a:pPr>
            <a:defRPr sz="36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Tabelle1!$B$1</c:f>
              <c:strCache>
                <c:ptCount val="1"/>
                <c:pt idx="0">
                  <c:v>Primäre Beeinträchtigung kmE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603-DA45-B921-715B9FB767E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603-DA45-B921-715B9FB767E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603-DA45-B921-715B9FB767E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603-DA45-B921-715B9FB767E9}"/>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D603-DA45-B921-715B9FB767E9}"/>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D603-DA45-B921-715B9FB767E9}"/>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D603-DA45-B921-715B9FB767E9}"/>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D603-DA45-B921-715B9FB767E9}"/>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D603-DA45-B921-715B9FB767E9}"/>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D603-DA45-B921-715B9FB767E9}"/>
              </c:ext>
            </c:extLst>
          </c:dPt>
          <c:dLbls>
            <c:dLbl>
              <c:idx val="8"/>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11-D603-DA45-B921-715B9FB767E9}"/>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3600" b="0" i="0" u="none" strike="noStrike" kern="1200" baseline="0">
                    <a:solidFill>
                      <a:schemeClr val="tx1">
                        <a:lumMod val="75000"/>
                        <a:lumOff val="25000"/>
                      </a:schemeClr>
                    </a:solidFill>
                    <a:latin typeface="+mn-lt"/>
                    <a:ea typeface="+mn-ea"/>
                    <a:cs typeface="+mn-cs"/>
                  </a:defRPr>
                </a:pPr>
                <a:endParaRPr lang="de-DE"/>
              </a:p>
            </c:txPr>
            <c:showLegendKey val="0"/>
            <c:showVal val="0"/>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Tabelle1!$A$2:$A$11</c:f>
              <c:strCache>
                <c:ptCount val="10"/>
                <c:pt idx="0">
                  <c:v>Körperlich-motorische Beeinträchtigung</c:v>
                </c:pt>
                <c:pt idx="1">
                  <c:v>Autismus-Spektrum-Störung</c:v>
                </c:pt>
                <c:pt idx="2">
                  <c:v>Lernbeeinträchtigung</c:v>
                </c:pt>
                <c:pt idx="3">
                  <c:v>Kognitive Beeinträchtigung</c:v>
                </c:pt>
                <c:pt idx="4">
                  <c:v>Sozial-emotionale Beeinträchtigung</c:v>
                </c:pt>
                <c:pt idx="5">
                  <c:v>Mehrfachbeeinträchtigung</c:v>
                </c:pt>
                <c:pt idx="6">
                  <c:v>Sinnesbbeinträchtigung</c:v>
                </c:pt>
                <c:pt idx="7">
                  <c:v>Kommunikationsbeeinträchtigung</c:v>
                </c:pt>
                <c:pt idx="8">
                  <c:v>Wahrnehmungsbeeinträchtigung</c:v>
                </c:pt>
                <c:pt idx="9">
                  <c:v>seltene Syndrome/unklare Genese</c:v>
                </c:pt>
              </c:strCache>
            </c:strRef>
          </c:cat>
          <c:val>
            <c:numRef>
              <c:f>Tabelle1!$B$2:$B$11</c:f>
              <c:numCache>
                <c:formatCode>General</c:formatCode>
                <c:ptCount val="10"/>
                <c:pt idx="0">
                  <c:v>365</c:v>
                </c:pt>
                <c:pt idx="1">
                  <c:v>58</c:v>
                </c:pt>
                <c:pt idx="2">
                  <c:v>28</c:v>
                </c:pt>
                <c:pt idx="3">
                  <c:v>28</c:v>
                </c:pt>
                <c:pt idx="4">
                  <c:v>9</c:v>
                </c:pt>
                <c:pt idx="5">
                  <c:v>8</c:v>
                </c:pt>
                <c:pt idx="6">
                  <c:v>4</c:v>
                </c:pt>
                <c:pt idx="7">
                  <c:v>2</c:v>
                </c:pt>
                <c:pt idx="8">
                  <c:v>3</c:v>
                </c:pt>
                <c:pt idx="9">
                  <c:v>46</c:v>
                </c:pt>
              </c:numCache>
            </c:numRef>
          </c:val>
          <c:extLst>
            <c:ext xmlns:c16="http://schemas.microsoft.com/office/drawing/2014/chart" uri="{C3380CC4-5D6E-409C-BE32-E72D297353CC}">
              <c16:uniqueId val="{00000014-D603-DA45-B921-715B9FB767E9}"/>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56066145639944909"/>
          <c:y val="5.9520059992500936E-2"/>
          <c:w val="0.42544953742056629"/>
          <c:h val="0.92461067366579175"/>
        </c:manualLayout>
      </c:layout>
      <c:overlay val="0"/>
      <c:spPr>
        <a:noFill/>
        <a:ln>
          <a:noFill/>
        </a:ln>
        <a:effectLst/>
      </c:spPr>
      <c:txPr>
        <a:bodyPr rot="0" spcFirstLastPara="1" vertOverflow="ellipsis" vert="horz" wrap="square" anchor="ctr" anchorCtr="1"/>
        <a:lstStyle/>
        <a:p>
          <a:pPr>
            <a:defRPr sz="36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9164467293631136E-2"/>
          <c:y val="5.0087362223069906E-2"/>
          <c:w val="0.3088445092717238"/>
          <c:h val="0.91767140016527005"/>
        </c:manualLayout>
      </c:layout>
      <c:barChart>
        <c:barDir val="col"/>
        <c:grouping val="stacked"/>
        <c:varyColors val="0"/>
        <c:ser>
          <c:idx val="0"/>
          <c:order val="0"/>
          <c:tx>
            <c:strRef>
              <c:f>Tabelle1!$B$1</c:f>
              <c:strCache>
                <c:ptCount val="1"/>
                <c:pt idx="0">
                  <c:v>Zerebralparese</c:v>
                </c:pt>
              </c:strCache>
            </c:strRef>
          </c:tx>
          <c:spPr>
            <a:solidFill>
              <a:schemeClr val="accent1"/>
            </a:solidFill>
            <a:ln>
              <a:noFill/>
            </a:ln>
            <a:effectLst/>
          </c:spPr>
          <c:invertIfNegative val="0"/>
          <c:cat>
            <c:strRef>
              <c:f>Tabelle1!$A$2</c:f>
              <c:strCache>
                <c:ptCount val="1"/>
                <c:pt idx="0">
                  <c:v>Kategorie 1</c:v>
                </c:pt>
              </c:strCache>
            </c:strRef>
          </c:cat>
          <c:val>
            <c:numRef>
              <c:f>Tabelle1!$B$2</c:f>
              <c:numCache>
                <c:formatCode>General</c:formatCode>
                <c:ptCount val="1"/>
                <c:pt idx="0">
                  <c:v>197</c:v>
                </c:pt>
              </c:numCache>
            </c:numRef>
          </c:val>
          <c:extLst>
            <c:ext xmlns:c16="http://schemas.microsoft.com/office/drawing/2014/chart" uri="{C3380CC4-5D6E-409C-BE32-E72D297353CC}">
              <c16:uniqueId val="{00000000-0AC5-E342-BBAC-3471AE8975CF}"/>
            </c:ext>
          </c:extLst>
        </c:ser>
        <c:ser>
          <c:idx val="1"/>
          <c:order val="1"/>
          <c:tx>
            <c:strRef>
              <c:f>Tabelle1!$C$1</c:f>
              <c:strCache>
                <c:ptCount val="1"/>
                <c:pt idx="0">
                  <c:v>Epilepsie</c:v>
                </c:pt>
              </c:strCache>
            </c:strRef>
          </c:tx>
          <c:spPr>
            <a:solidFill>
              <a:schemeClr val="accent2"/>
            </a:solidFill>
            <a:ln>
              <a:noFill/>
            </a:ln>
            <a:effectLst/>
          </c:spPr>
          <c:invertIfNegative val="0"/>
          <c:cat>
            <c:strRef>
              <c:f>Tabelle1!$A$2</c:f>
              <c:strCache>
                <c:ptCount val="1"/>
                <c:pt idx="0">
                  <c:v>Kategorie 1</c:v>
                </c:pt>
              </c:strCache>
            </c:strRef>
          </c:cat>
          <c:val>
            <c:numRef>
              <c:f>Tabelle1!$C$2</c:f>
              <c:numCache>
                <c:formatCode>General</c:formatCode>
                <c:ptCount val="1"/>
                <c:pt idx="0">
                  <c:v>60</c:v>
                </c:pt>
              </c:numCache>
            </c:numRef>
          </c:val>
          <c:extLst>
            <c:ext xmlns:c16="http://schemas.microsoft.com/office/drawing/2014/chart" uri="{C3380CC4-5D6E-409C-BE32-E72D297353CC}">
              <c16:uniqueId val="{00000001-0AC5-E342-BBAC-3471AE8975CF}"/>
            </c:ext>
          </c:extLst>
        </c:ser>
        <c:ser>
          <c:idx val="2"/>
          <c:order val="2"/>
          <c:tx>
            <c:strRef>
              <c:f>Tabelle1!$D$1</c:f>
              <c:strCache>
                <c:ptCount val="1"/>
                <c:pt idx="0">
                  <c:v>Neuromuskuläre Erkrankungen</c:v>
                </c:pt>
              </c:strCache>
            </c:strRef>
          </c:tx>
          <c:spPr>
            <a:solidFill>
              <a:schemeClr val="accent3"/>
            </a:solidFill>
            <a:ln>
              <a:noFill/>
            </a:ln>
            <a:effectLst/>
          </c:spPr>
          <c:invertIfNegative val="0"/>
          <c:cat>
            <c:strRef>
              <c:f>Tabelle1!$A$2</c:f>
              <c:strCache>
                <c:ptCount val="1"/>
                <c:pt idx="0">
                  <c:v>Kategorie 1</c:v>
                </c:pt>
              </c:strCache>
            </c:strRef>
          </c:cat>
          <c:val>
            <c:numRef>
              <c:f>Tabelle1!$D$2</c:f>
              <c:numCache>
                <c:formatCode>General</c:formatCode>
                <c:ptCount val="1"/>
                <c:pt idx="0">
                  <c:v>55</c:v>
                </c:pt>
              </c:numCache>
            </c:numRef>
          </c:val>
          <c:extLst>
            <c:ext xmlns:c16="http://schemas.microsoft.com/office/drawing/2014/chart" uri="{C3380CC4-5D6E-409C-BE32-E72D297353CC}">
              <c16:uniqueId val="{00000002-0AC5-E342-BBAC-3471AE8975CF}"/>
            </c:ext>
          </c:extLst>
        </c:ser>
        <c:ser>
          <c:idx val="3"/>
          <c:order val="3"/>
          <c:tx>
            <c:strRef>
              <c:f>Tabelle1!$E$1</c:f>
              <c:strCache>
                <c:ptCount val="1"/>
                <c:pt idx="0">
                  <c:v>schwere chronische Erkrankungen</c:v>
                </c:pt>
              </c:strCache>
            </c:strRef>
          </c:tx>
          <c:spPr>
            <a:solidFill>
              <a:schemeClr val="accent4"/>
            </a:solidFill>
            <a:ln>
              <a:noFill/>
            </a:ln>
            <a:effectLst/>
          </c:spPr>
          <c:invertIfNegative val="0"/>
          <c:cat>
            <c:strRef>
              <c:f>Tabelle1!$A$2</c:f>
              <c:strCache>
                <c:ptCount val="1"/>
                <c:pt idx="0">
                  <c:v>Kategorie 1</c:v>
                </c:pt>
              </c:strCache>
            </c:strRef>
          </c:cat>
          <c:val>
            <c:numRef>
              <c:f>Tabelle1!$E$2</c:f>
              <c:numCache>
                <c:formatCode>General</c:formatCode>
                <c:ptCount val="1"/>
                <c:pt idx="0">
                  <c:v>27</c:v>
                </c:pt>
              </c:numCache>
            </c:numRef>
          </c:val>
          <c:extLst>
            <c:ext xmlns:c16="http://schemas.microsoft.com/office/drawing/2014/chart" uri="{C3380CC4-5D6E-409C-BE32-E72D297353CC}">
              <c16:uniqueId val="{00000004-0AC5-E342-BBAC-3471AE8975CF}"/>
            </c:ext>
          </c:extLst>
        </c:ser>
        <c:ser>
          <c:idx val="4"/>
          <c:order val="4"/>
          <c:tx>
            <c:strRef>
              <c:f>Tabelle1!$F$1</c:f>
              <c:strCache>
                <c:ptCount val="1"/>
                <c:pt idx="0">
                  <c:v>kombinierte / umschriebene Entwicklungsstörungen</c:v>
                </c:pt>
              </c:strCache>
            </c:strRef>
          </c:tx>
          <c:spPr>
            <a:solidFill>
              <a:schemeClr val="accent5"/>
            </a:solidFill>
            <a:ln>
              <a:noFill/>
            </a:ln>
            <a:effectLst/>
          </c:spPr>
          <c:invertIfNegative val="0"/>
          <c:cat>
            <c:strRef>
              <c:f>Tabelle1!$A$2</c:f>
              <c:strCache>
                <c:ptCount val="1"/>
                <c:pt idx="0">
                  <c:v>Kategorie 1</c:v>
                </c:pt>
              </c:strCache>
            </c:strRef>
          </c:cat>
          <c:val>
            <c:numRef>
              <c:f>Tabelle1!$F$2</c:f>
              <c:numCache>
                <c:formatCode>General</c:formatCode>
                <c:ptCount val="1"/>
                <c:pt idx="0">
                  <c:v>26</c:v>
                </c:pt>
              </c:numCache>
            </c:numRef>
          </c:val>
          <c:extLst>
            <c:ext xmlns:c16="http://schemas.microsoft.com/office/drawing/2014/chart" uri="{C3380CC4-5D6E-409C-BE32-E72D297353CC}">
              <c16:uniqueId val="{00000005-0AC5-E342-BBAC-3471AE8975CF}"/>
            </c:ext>
          </c:extLst>
        </c:ser>
        <c:ser>
          <c:idx val="5"/>
          <c:order val="5"/>
          <c:tx>
            <c:strRef>
              <c:f>Tabelle1!$G$1</c:f>
              <c:strCache>
                <c:ptCount val="1"/>
                <c:pt idx="0">
                  <c:v>Spina Bifida / Querschnittlähmungen</c:v>
                </c:pt>
              </c:strCache>
            </c:strRef>
          </c:tx>
          <c:spPr>
            <a:solidFill>
              <a:schemeClr val="accent6"/>
            </a:solidFill>
            <a:ln>
              <a:noFill/>
            </a:ln>
            <a:effectLst/>
          </c:spPr>
          <c:invertIfNegative val="0"/>
          <c:cat>
            <c:strRef>
              <c:f>Tabelle1!$A$2</c:f>
              <c:strCache>
                <c:ptCount val="1"/>
                <c:pt idx="0">
                  <c:v>Kategorie 1</c:v>
                </c:pt>
              </c:strCache>
            </c:strRef>
          </c:cat>
          <c:val>
            <c:numRef>
              <c:f>Tabelle1!$G$2</c:f>
              <c:numCache>
                <c:formatCode>General</c:formatCode>
                <c:ptCount val="1"/>
                <c:pt idx="0">
                  <c:v>23</c:v>
                </c:pt>
              </c:numCache>
            </c:numRef>
          </c:val>
          <c:extLst>
            <c:ext xmlns:c16="http://schemas.microsoft.com/office/drawing/2014/chart" uri="{C3380CC4-5D6E-409C-BE32-E72D297353CC}">
              <c16:uniqueId val="{00000006-0AC5-E342-BBAC-3471AE8975CF}"/>
            </c:ext>
          </c:extLst>
        </c:ser>
        <c:ser>
          <c:idx val="6"/>
          <c:order val="6"/>
          <c:tx>
            <c:strRef>
              <c:f>Tabelle1!$H$1</c:f>
              <c:strCache>
                <c:ptCount val="1"/>
                <c:pt idx="0">
                  <c:v>Knochenwachstumsstörungen</c:v>
                </c:pt>
              </c:strCache>
            </c:strRef>
          </c:tx>
          <c:spPr>
            <a:solidFill>
              <a:schemeClr val="accent1">
                <a:lumMod val="60000"/>
              </a:schemeClr>
            </a:solidFill>
            <a:ln>
              <a:noFill/>
            </a:ln>
            <a:effectLst/>
          </c:spPr>
          <c:invertIfNegative val="0"/>
          <c:cat>
            <c:strRef>
              <c:f>Tabelle1!$A$2</c:f>
              <c:strCache>
                <c:ptCount val="1"/>
                <c:pt idx="0">
                  <c:v>Kategorie 1</c:v>
                </c:pt>
              </c:strCache>
            </c:strRef>
          </c:cat>
          <c:val>
            <c:numRef>
              <c:f>Tabelle1!$H$2</c:f>
              <c:numCache>
                <c:formatCode>General</c:formatCode>
                <c:ptCount val="1"/>
                <c:pt idx="0">
                  <c:v>22</c:v>
                </c:pt>
              </c:numCache>
            </c:numRef>
          </c:val>
          <c:extLst>
            <c:ext xmlns:c16="http://schemas.microsoft.com/office/drawing/2014/chart" uri="{C3380CC4-5D6E-409C-BE32-E72D297353CC}">
              <c16:uniqueId val="{00000007-0AC5-E342-BBAC-3471AE8975CF}"/>
            </c:ext>
          </c:extLst>
        </c:ser>
        <c:ser>
          <c:idx val="7"/>
          <c:order val="7"/>
          <c:tx>
            <c:strRef>
              <c:f>Tabelle1!$I$1</c:f>
              <c:strCache>
                <c:ptCount val="1"/>
                <c:pt idx="0">
                  <c:v>schwere Stoffwechselerkrankungen</c:v>
                </c:pt>
              </c:strCache>
            </c:strRef>
          </c:tx>
          <c:spPr>
            <a:solidFill>
              <a:schemeClr val="accent2">
                <a:lumMod val="60000"/>
              </a:schemeClr>
            </a:solidFill>
            <a:ln>
              <a:noFill/>
            </a:ln>
            <a:effectLst/>
          </c:spPr>
          <c:invertIfNegative val="0"/>
          <c:cat>
            <c:strRef>
              <c:f>Tabelle1!$A$2</c:f>
              <c:strCache>
                <c:ptCount val="1"/>
                <c:pt idx="0">
                  <c:v>Kategorie 1</c:v>
                </c:pt>
              </c:strCache>
            </c:strRef>
          </c:cat>
          <c:val>
            <c:numRef>
              <c:f>Tabelle1!$I$2</c:f>
              <c:numCache>
                <c:formatCode>General</c:formatCode>
                <c:ptCount val="1"/>
                <c:pt idx="0">
                  <c:v>18</c:v>
                </c:pt>
              </c:numCache>
            </c:numRef>
          </c:val>
          <c:extLst>
            <c:ext xmlns:c16="http://schemas.microsoft.com/office/drawing/2014/chart" uri="{C3380CC4-5D6E-409C-BE32-E72D297353CC}">
              <c16:uniqueId val="{00000008-0AC5-E342-BBAC-3471AE8975CF}"/>
            </c:ext>
          </c:extLst>
        </c:ser>
        <c:ser>
          <c:idx val="8"/>
          <c:order val="8"/>
          <c:tx>
            <c:strRef>
              <c:f>Tabelle1!$J$1</c:f>
              <c:strCache>
                <c:ptCount val="1"/>
                <c:pt idx="0">
                  <c:v>Traumatische Hirnverletzungen</c:v>
                </c:pt>
              </c:strCache>
            </c:strRef>
          </c:tx>
          <c:spPr>
            <a:solidFill>
              <a:schemeClr val="accent3">
                <a:lumMod val="60000"/>
              </a:schemeClr>
            </a:solidFill>
            <a:ln>
              <a:noFill/>
            </a:ln>
            <a:effectLst/>
          </c:spPr>
          <c:invertIfNegative val="0"/>
          <c:cat>
            <c:strRef>
              <c:f>Tabelle1!$A$2</c:f>
              <c:strCache>
                <c:ptCount val="1"/>
                <c:pt idx="0">
                  <c:v>Kategorie 1</c:v>
                </c:pt>
              </c:strCache>
            </c:strRef>
          </c:cat>
          <c:val>
            <c:numRef>
              <c:f>Tabelle1!$J$2</c:f>
              <c:numCache>
                <c:formatCode>General</c:formatCode>
                <c:ptCount val="1"/>
                <c:pt idx="0">
                  <c:v>13</c:v>
                </c:pt>
              </c:numCache>
            </c:numRef>
          </c:val>
          <c:extLst>
            <c:ext xmlns:c16="http://schemas.microsoft.com/office/drawing/2014/chart" uri="{C3380CC4-5D6E-409C-BE32-E72D297353CC}">
              <c16:uniqueId val="{00000009-0AC5-E342-BBAC-3471AE8975CF}"/>
            </c:ext>
          </c:extLst>
        </c:ser>
        <c:ser>
          <c:idx val="9"/>
          <c:order val="9"/>
          <c:tx>
            <c:strRef>
              <c:f>Tabelle1!$K$1</c:f>
              <c:strCache>
                <c:ptCount val="1"/>
                <c:pt idx="0">
                  <c:v>Spalte2</c:v>
                </c:pt>
              </c:strCache>
            </c:strRef>
          </c:tx>
          <c:spPr>
            <a:noFill/>
            <a:ln>
              <a:solidFill>
                <a:schemeClr val="bg1">
                  <a:lumMod val="65000"/>
                </a:schemeClr>
              </a:solidFill>
            </a:ln>
            <a:effectLst/>
          </c:spPr>
          <c:invertIfNegative val="0"/>
          <c:cat>
            <c:strRef>
              <c:f>Tabelle1!$A$2</c:f>
              <c:strCache>
                <c:ptCount val="1"/>
                <c:pt idx="0">
                  <c:v>Kategorie 1</c:v>
                </c:pt>
              </c:strCache>
            </c:strRef>
          </c:cat>
          <c:val>
            <c:numRef>
              <c:f>Tabelle1!$K$2</c:f>
              <c:numCache>
                <c:formatCode>General</c:formatCode>
                <c:ptCount val="1"/>
                <c:pt idx="0">
                  <c:v>110</c:v>
                </c:pt>
              </c:numCache>
            </c:numRef>
          </c:val>
          <c:extLst>
            <c:ext xmlns:c16="http://schemas.microsoft.com/office/drawing/2014/chart" uri="{C3380CC4-5D6E-409C-BE32-E72D297353CC}">
              <c16:uniqueId val="{0000000A-0AC5-E342-BBAC-3471AE8975CF}"/>
            </c:ext>
          </c:extLst>
        </c:ser>
        <c:dLbls>
          <c:showLegendKey val="0"/>
          <c:showVal val="0"/>
          <c:showCatName val="0"/>
          <c:showSerName val="0"/>
          <c:showPercent val="0"/>
          <c:showBubbleSize val="0"/>
        </c:dLbls>
        <c:gapWidth val="55"/>
        <c:overlap val="100"/>
        <c:axId val="21665583"/>
        <c:axId val="57511103"/>
      </c:barChart>
      <c:catAx>
        <c:axId val="21665583"/>
        <c:scaling>
          <c:orientation val="minMax"/>
        </c:scaling>
        <c:delete val="1"/>
        <c:axPos val="b"/>
        <c:numFmt formatCode="General" sourceLinked="1"/>
        <c:majorTickMark val="none"/>
        <c:minorTickMark val="none"/>
        <c:tickLblPos val="nextTo"/>
        <c:crossAx val="57511103"/>
        <c:crosses val="autoZero"/>
        <c:auto val="1"/>
        <c:lblAlgn val="ctr"/>
        <c:lblOffset val="100"/>
        <c:noMultiLvlLbl val="0"/>
      </c:catAx>
      <c:valAx>
        <c:axId val="57511103"/>
        <c:scaling>
          <c:orientation val="minMax"/>
          <c:max val="551"/>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de-DE"/>
          </a:p>
        </c:txPr>
        <c:crossAx val="21665583"/>
        <c:crosses val="autoZero"/>
        <c:crossBetween val="between"/>
        <c:majorUnit val="50"/>
      </c:valAx>
      <c:spPr>
        <a:noFill/>
        <a:ln>
          <a:noFill/>
        </a:ln>
        <a:effectLst/>
      </c:spPr>
    </c:plotArea>
    <c:legend>
      <c:legendPos val="r"/>
      <c:legendEntry>
        <c:idx val="0"/>
        <c:delete val="1"/>
      </c:legendEntry>
      <c:legendEntry>
        <c:idx val="4"/>
        <c:delete val="1"/>
      </c:legendEntry>
      <c:layout>
        <c:manualLayout>
          <c:xMode val="edge"/>
          <c:yMode val="edge"/>
          <c:x val="0.3968615128979564"/>
          <c:y val="0.13683935932501509"/>
          <c:w val="0.60155181514647038"/>
          <c:h val="0.85009379011871278"/>
        </c:manualLayout>
      </c:layout>
      <c:overlay val="0"/>
      <c:spPr>
        <a:noFill/>
        <a:ln>
          <a:noFill/>
        </a:ln>
        <a:effectLst/>
      </c:spPr>
      <c:txPr>
        <a:bodyPr rot="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Tabelle1!$B$1</c:f>
              <c:strCache>
                <c:ptCount val="1"/>
                <c:pt idx="0">
                  <c:v>Spalte2</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117-5A41-AC8A-8294514635E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117-5A41-AC8A-8294514635E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117-5A41-AC8A-8294514635E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F117-5A41-AC8A-8294514635E9}"/>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F117-5A41-AC8A-8294514635E9}"/>
              </c:ext>
            </c:extLst>
          </c:dPt>
          <c:dLbls>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chemeClr val="tx1">
                        <a:lumMod val="75000"/>
                        <a:lumOff val="25000"/>
                      </a:schemeClr>
                    </a:solidFill>
                    <a:latin typeface="+mn-lt"/>
                    <a:ea typeface="+mn-ea"/>
                    <a:cs typeface="+mn-cs"/>
                  </a:defRPr>
                </a:pPr>
                <a:endParaRPr lang="de-DE"/>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Tabelle1!$A$2:$A$6</c:f>
              <c:strCache>
                <c:ptCount val="5"/>
                <c:pt idx="0">
                  <c:v>GMFCS I</c:v>
                </c:pt>
                <c:pt idx="1">
                  <c:v>GMFCS II</c:v>
                </c:pt>
                <c:pt idx="2">
                  <c:v>GMFCS III</c:v>
                </c:pt>
                <c:pt idx="3">
                  <c:v>GMFCS IV</c:v>
                </c:pt>
                <c:pt idx="4">
                  <c:v>GMFCS V</c:v>
                </c:pt>
              </c:strCache>
            </c:strRef>
          </c:cat>
          <c:val>
            <c:numRef>
              <c:f>Tabelle1!$B$2:$B$6</c:f>
              <c:numCache>
                <c:formatCode>General</c:formatCode>
                <c:ptCount val="5"/>
                <c:pt idx="0">
                  <c:v>52</c:v>
                </c:pt>
                <c:pt idx="1">
                  <c:v>120</c:v>
                </c:pt>
                <c:pt idx="2">
                  <c:v>51</c:v>
                </c:pt>
                <c:pt idx="3">
                  <c:v>85</c:v>
                </c:pt>
                <c:pt idx="4">
                  <c:v>45</c:v>
                </c:pt>
              </c:numCache>
            </c:numRef>
          </c:val>
          <c:extLst>
            <c:ext xmlns:c16="http://schemas.microsoft.com/office/drawing/2014/chart" uri="{C3380CC4-5D6E-409C-BE32-E72D297353CC}">
              <c16:uniqueId val="{0000000A-F117-5A41-AC8A-8294514635E9}"/>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3176150415942132"/>
          <c:y val="0.37165958791127068"/>
          <c:w val="0.26823849584057868"/>
          <c:h val="0.26732304892197195"/>
        </c:manualLayout>
      </c:layout>
      <c:overlay val="0"/>
      <c:spPr>
        <a:noFill/>
        <a:ln>
          <a:noFill/>
        </a:ln>
        <a:effectLst/>
      </c:spPr>
      <c:txPr>
        <a:bodyPr rot="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Tabelle1!$B$1</c:f>
              <c:strCache>
                <c:ptCount val="1"/>
                <c:pt idx="0">
                  <c:v>kognitive Entwicklung</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7AC-2E42-B9D8-D56BBB2214E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7AC-2E42-B9D8-D56BBB2214E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7AC-2E42-B9D8-D56BBB2214E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7AC-2E42-B9D8-D56BBB2214E8}"/>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C7AC-2E42-B9D8-D56BBB2214E8}"/>
              </c:ext>
            </c:extLst>
          </c:dPt>
          <c:dLbls>
            <c:spPr>
              <a:noFill/>
              <a:ln>
                <a:noFill/>
              </a:ln>
              <a:effectLst/>
            </c:spPr>
            <c:txPr>
              <a:bodyPr rot="0" spcFirstLastPara="1" vertOverflow="ellipsis" vert="horz" wrap="square" lIns="38100" tIns="19050" rIns="38100" bIns="19050" anchor="ctr" anchorCtr="1">
                <a:spAutoFit/>
              </a:bodyPr>
              <a:lstStyle/>
              <a:p>
                <a:pPr>
                  <a:defRPr sz="3600" b="0" i="0" u="none" strike="noStrike" kern="1200" baseline="0">
                    <a:solidFill>
                      <a:schemeClr val="bg1"/>
                    </a:solidFill>
                    <a:latin typeface="+mn-lt"/>
                    <a:ea typeface="+mn-ea"/>
                    <a:cs typeface="+mn-cs"/>
                  </a:defRPr>
                </a:pPr>
                <a:endParaRPr lang="de-DE"/>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Tabelle1!$A$2:$A$6</c:f>
              <c:strCache>
                <c:ptCount val="5"/>
                <c:pt idx="0">
                  <c:v>keine Beeinträchtigung</c:v>
                </c:pt>
                <c:pt idx="1">
                  <c:v>Lernbehinderung / Leichte geistige Behinderung</c:v>
                </c:pt>
                <c:pt idx="2">
                  <c:v>Mittelgradige geistige Behinderung</c:v>
                </c:pt>
                <c:pt idx="3">
                  <c:v>Schwere geistige Behinderung</c:v>
                </c:pt>
                <c:pt idx="4">
                  <c:v>Schwerste geistige Behinderung</c:v>
                </c:pt>
              </c:strCache>
            </c:strRef>
          </c:cat>
          <c:val>
            <c:numRef>
              <c:f>Tabelle1!$B$2:$B$6</c:f>
              <c:numCache>
                <c:formatCode>General</c:formatCode>
                <c:ptCount val="5"/>
                <c:pt idx="0">
                  <c:v>129</c:v>
                </c:pt>
                <c:pt idx="1">
                  <c:v>248</c:v>
                </c:pt>
                <c:pt idx="2">
                  <c:v>85</c:v>
                </c:pt>
                <c:pt idx="3">
                  <c:v>52</c:v>
                </c:pt>
                <c:pt idx="4">
                  <c:v>18</c:v>
                </c:pt>
              </c:numCache>
            </c:numRef>
          </c:val>
          <c:extLst>
            <c:ext xmlns:c16="http://schemas.microsoft.com/office/drawing/2014/chart" uri="{C3380CC4-5D6E-409C-BE32-E72D297353CC}">
              <c16:uniqueId val="{0000000A-C7AC-2E42-B9D8-D56BBB2214E8}"/>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225319185406335"/>
          <c:y val="0.19558860975150716"/>
          <c:w val="0.36995719881138805"/>
          <c:h val="0.59972416649715499"/>
        </c:manualLayout>
      </c:layout>
      <c:overlay val="0"/>
      <c:spPr>
        <a:noFill/>
        <a:ln>
          <a:noFill/>
        </a:ln>
        <a:effectLst/>
      </c:spPr>
      <c:txPr>
        <a:bodyPr rot="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Tabelle1!$B$1</c:f>
              <c:strCache>
                <c:ptCount val="1"/>
                <c:pt idx="0">
                  <c:v>Spalte2</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19E-0C40-B3BB-E769ABA05A9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19E-0C40-B3BB-E769ABA05A9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19E-0C40-B3BB-E769ABA05A9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F19E-0C40-B3BB-E769ABA05A98}"/>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F19E-0C40-B3BB-E769ABA05A98}"/>
              </c:ext>
            </c:extLst>
          </c:dPt>
          <c:dLbls>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chemeClr val="tx1">
                        <a:lumMod val="75000"/>
                        <a:lumOff val="25000"/>
                      </a:schemeClr>
                    </a:solidFill>
                    <a:latin typeface="+mn-lt"/>
                    <a:ea typeface="+mn-ea"/>
                    <a:cs typeface="+mn-cs"/>
                  </a:defRPr>
                </a:pPr>
                <a:endParaRPr lang="de-DE"/>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Tabelle1!$A$2:$A$6</c:f>
              <c:strCache>
                <c:ptCount val="5"/>
                <c:pt idx="0">
                  <c:v>keine Auffälligkeiten</c:v>
                </c:pt>
                <c:pt idx="1">
                  <c:v>leichte Auffälligkeiten</c:v>
                </c:pt>
                <c:pt idx="2">
                  <c:v>mittelgradige Auffälligkeiten</c:v>
                </c:pt>
                <c:pt idx="3">
                  <c:v>schwere Auffälligkeiten</c:v>
                </c:pt>
                <c:pt idx="4">
                  <c:v>schwerste Auffälligkeiten</c:v>
                </c:pt>
              </c:strCache>
            </c:strRef>
          </c:cat>
          <c:val>
            <c:numRef>
              <c:f>Tabelle1!$B$2:$B$6</c:f>
              <c:numCache>
                <c:formatCode>General</c:formatCode>
                <c:ptCount val="5"/>
                <c:pt idx="0">
                  <c:v>143</c:v>
                </c:pt>
                <c:pt idx="1">
                  <c:v>163</c:v>
                </c:pt>
                <c:pt idx="2">
                  <c:v>149</c:v>
                </c:pt>
                <c:pt idx="3">
                  <c:v>65</c:v>
                </c:pt>
                <c:pt idx="4">
                  <c:v>12</c:v>
                </c:pt>
              </c:numCache>
            </c:numRef>
          </c:val>
          <c:extLst>
            <c:ext xmlns:c16="http://schemas.microsoft.com/office/drawing/2014/chart" uri="{C3380CC4-5D6E-409C-BE32-E72D297353CC}">
              <c16:uniqueId val="{0000000A-F19E-0C40-B3BB-E769ABA05A98}"/>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6919894980574168"/>
          <c:y val="0.27119979653916437"/>
          <c:w val="0.32685839788305443"/>
          <c:h val="0.62311162301753209"/>
        </c:manualLayout>
      </c:layout>
      <c:overlay val="0"/>
      <c:spPr>
        <a:noFill/>
        <a:ln>
          <a:noFill/>
        </a:ln>
        <a:effectLst/>
      </c:spPr>
      <c:txPr>
        <a:bodyPr rot="0" spcFirstLastPara="1" vertOverflow="ellipsis" vert="horz" wrap="square" anchor="ctr" anchorCtr="1"/>
        <a:lstStyle/>
        <a:p>
          <a:pPr>
            <a:defRPr sz="36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Tabelle1!$B$1</c:f>
              <c:strCache>
                <c:ptCount val="1"/>
                <c:pt idx="0">
                  <c:v>Spalte2</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783-3541-A541-D1BC2E85D07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783-3541-A541-D1BC2E85D07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783-3541-A541-D1BC2E85D07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783-3541-A541-D1BC2E85D079}"/>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6783-3541-A541-D1BC2E85D079}"/>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6783-3541-A541-D1BC2E85D079}"/>
              </c:ext>
            </c:extLst>
          </c:dPt>
          <c:dLbls>
            <c:spPr>
              <a:noFill/>
              <a:ln>
                <a:noFill/>
              </a:ln>
              <a:effectLst/>
            </c:spPr>
            <c:txPr>
              <a:bodyPr rot="0" spcFirstLastPara="1" vertOverflow="ellipsis" vert="horz" wrap="square" lIns="38100" tIns="19050" rIns="38100" bIns="19050" anchor="ctr" anchorCtr="1">
                <a:spAutoFit/>
              </a:bodyPr>
              <a:lstStyle/>
              <a:p>
                <a:pPr>
                  <a:defRPr sz="3600" b="0" i="0" u="none" strike="noStrike" kern="1200" baseline="0">
                    <a:solidFill>
                      <a:schemeClr val="bg1"/>
                    </a:solidFill>
                    <a:latin typeface="+mn-lt"/>
                    <a:ea typeface="+mn-ea"/>
                    <a:cs typeface="+mn-cs"/>
                  </a:defRPr>
                </a:pPr>
                <a:endParaRPr lang="de-DE"/>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Tabelle1!$A$2:$A$7</c:f>
              <c:strCache>
                <c:ptCount val="6"/>
                <c:pt idx="0">
                  <c:v>schreibt (noch) überhaupt nicht</c:v>
                </c:pt>
                <c:pt idx="1">
                  <c:v>tut so, als ob er/sie schreibt</c:v>
                </c:pt>
                <c:pt idx="2">
                  <c:v>Malen von Buchstabenreihen</c:v>
                </c:pt>
                <c:pt idx="3">
                  <c:v>Schreiben von Lautelementen</c:v>
                </c:pt>
                <c:pt idx="4">
                  <c:v>phonetische Schreibung</c:v>
                </c:pt>
                <c:pt idx="5">
                  <c:v>Verwendung orthografischer Muster</c:v>
                </c:pt>
              </c:strCache>
            </c:strRef>
          </c:cat>
          <c:val>
            <c:numRef>
              <c:f>Tabelle1!$B$2:$B$7</c:f>
              <c:numCache>
                <c:formatCode>General</c:formatCode>
                <c:ptCount val="6"/>
                <c:pt idx="0">
                  <c:v>106</c:v>
                </c:pt>
                <c:pt idx="1">
                  <c:v>17</c:v>
                </c:pt>
                <c:pt idx="2">
                  <c:v>28</c:v>
                </c:pt>
                <c:pt idx="3">
                  <c:v>50</c:v>
                </c:pt>
                <c:pt idx="4">
                  <c:v>126</c:v>
                </c:pt>
                <c:pt idx="5">
                  <c:v>191</c:v>
                </c:pt>
              </c:numCache>
            </c:numRef>
          </c:val>
          <c:extLst>
            <c:ext xmlns:c16="http://schemas.microsoft.com/office/drawing/2014/chart" uri="{C3380CC4-5D6E-409C-BE32-E72D297353CC}">
              <c16:uniqueId val="{0000000C-6783-3541-A541-D1BC2E85D079}"/>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4.8646867461504866E-4"/>
          <c:y val="0.76035949901612676"/>
          <c:w val="0.99951353132538501"/>
          <c:h val="0.23127479994926006"/>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Tabelle1!$B$1</c:f>
              <c:strCache>
                <c:ptCount val="1"/>
                <c:pt idx="0">
                  <c:v>Spalte2</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567-BB47-B2C5-4F17FEC9D1B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567-BB47-B2C5-4F17FEC9D1B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567-BB47-B2C5-4F17FEC9D1B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567-BB47-B2C5-4F17FEC9D1BF}"/>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8567-BB47-B2C5-4F17FEC9D1BF}"/>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8567-BB47-B2C5-4F17FEC9D1BF}"/>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3402-EE41-914F-86F58B536B97}"/>
              </c:ext>
            </c:extLst>
          </c:dPt>
          <c:dLbls>
            <c:spPr>
              <a:noFill/>
              <a:ln>
                <a:noFill/>
              </a:ln>
              <a:effectLst/>
            </c:spPr>
            <c:txPr>
              <a:bodyPr rot="0" spcFirstLastPara="1" vertOverflow="ellipsis" vert="horz" wrap="square" lIns="38100" tIns="19050" rIns="38100" bIns="19050" anchor="ctr" anchorCtr="1">
                <a:spAutoFit/>
              </a:bodyPr>
              <a:lstStyle/>
              <a:p>
                <a:pPr>
                  <a:defRPr sz="3600" b="0" i="0" u="none" strike="noStrike" kern="1200" baseline="0">
                    <a:solidFill>
                      <a:schemeClr val="bg1"/>
                    </a:solidFill>
                    <a:latin typeface="+mn-lt"/>
                    <a:ea typeface="+mn-ea"/>
                    <a:cs typeface="+mn-cs"/>
                  </a:defRPr>
                </a:pPr>
                <a:endParaRPr lang="de-DE"/>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Tabelle1!$A$2:$A$8</c:f>
              <c:strCache>
                <c:ptCount val="7"/>
                <c:pt idx="0">
                  <c:v>zeigt keine (erkennbaren) mathematischen Fähigkeiten</c:v>
                </c:pt>
                <c:pt idx="1">
                  <c:v>zeigt prämumerische Fähigkeiten</c:v>
                </c:pt>
                <c:pt idx="2">
                  <c:v>hat einen Mengenbegriff</c:v>
                </c:pt>
                <c:pt idx="3">
                  <c:v>kennt Zahlen</c:v>
                </c:pt>
                <c:pt idx="4">
                  <c:v>zählt flexibel</c:v>
                </c:pt>
                <c:pt idx="5">
                  <c:v>führt mathematische Operationen aus</c:v>
                </c:pt>
                <c:pt idx="6">
                  <c:v>rechnet mit Lehrmittel der Schul- und Altersstufe</c:v>
                </c:pt>
              </c:strCache>
            </c:strRef>
          </c:cat>
          <c:val>
            <c:numRef>
              <c:f>Tabelle1!$B$2:$B$8</c:f>
              <c:numCache>
                <c:formatCode>General</c:formatCode>
                <c:ptCount val="7"/>
                <c:pt idx="0">
                  <c:v>63</c:v>
                </c:pt>
                <c:pt idx="1">
                  <c:v>55</c:v>
                </c:pt>
                <c:pt idx="2">
                  <c:v>36</c:v>
                </c:pt>
                <c:pt idx="3">
                  <c:v>67</c:v>
                </c:pt>
                <c:pt idx="4">
                  <c:v>40</c:v>
                </c:pt>
                <c:pt idx="5">
                  <c:v>196</c:v>
                </c:pt>
                <c:pt idx="6">
                  <c:v>84</c:v>
                </c:pt>
              </c:numCache>
            </c:numRef>
          </c:val>
          <c:extLst>
            <c:ext xmlns:c16="http://schemas.microsoft.com/office/drawing/2014/chart" uri="{C3380CC4-5D6E-409C-BE32-E72D297353CC}">
              <c16:uniqueId val="{0000000C-8567-BB47-B2C5-4F17FEC9D1BF}"/>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4.8646867461504866E-4"/>
          <c:y val="0.76035949901612676"/>
          <c:w val="0.99951353132538501"/>
          <c:h val="0.23127479994926006"/>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Tabelle1!$B$1</c:f>
              <c:strCache>
                <c:ptCount val="1"/>
                <c:pt idx="0">
                  <c:v>Spalte2</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2F1-B94F-8047-BC6E8C64C5F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2F1-B94F-8047-BC6E8C64C5F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2F1-B94F-8047-BC6E8C64C5F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2F1-B94F-8047-BC6E8C64C5F6}"/>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32F1-B94F-8047-BC6E8C64C5F6}"/>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32F1-B94F-8047-BC6E8C64C5F6}"/>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32F1-B94F-8047-BC6E8C64C5F6}"/>
              </c:ext>
            </c:extLst>
          </c:dPt>
          <c:dLbls>
            <c:dLbl>
              <c:idx val="1"/>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mn-lt"/>
                      <a:ea typeface="+mn-ea"/>
                      <a:cs typeface="+mn-cs"/>
                    </a:defRPr>
                  </a:pPr>
                  <a:endParaRPr lang="de-DE"/>
                </a:p>
              </c:txPr>
              <c:dLblPos val="inEnd"/>
              <c:showLegendKey val="0"/>
              <c:showVal val="0"/>
              <c:showCatName val="0"/>
              <c:showSerName val="0"/>
              <c:showPercent val="1"/>
              <c:showBubbleSize val="0"/>
              <c:extLst>
                <c:ext xmlns:c16="http://schemas.microsoft.com/office/drawing/2014/chart" uri="{C3380CC4-5D6E-409C-BE32-E72D297353CC}">
                  <c16:uniqueId val="{00000003-32F1-B94F-8047-BC6E8C64C5F6}"/>
                </c:ext>
              </c:extLst>
            </c:dLbl>
            <c:dLbl>
              <c:idx val="2"/>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mn-lt"/>
                      <a:ea typeface="+mn-ea"/>
                      <a:cs typeface="+mn-cs"/>
                    </a:defRPr>
                  </a:pPr>
                  <a:endParaRPr lang="de-DE"/>
                </a:p>
              </c:txPr>
              <c:dLblPos val="inEnd"/>
              <c:showLegendKey val="0"/>
              <c:showVal val="0"/>
              <c:showCatName val="0"/>
              <c:showSerName val="0"/>
              <c:showPercent val="1"/>
              <c:showBubbleSize val="0"/>
              <c:extLst>
                <c:ext xmlns:c16="http://schemas.microsoft.com/office/drawing/2014/chart" uri="{C3380CC4-5D6E-409C-BE32-E72D297353CC}">
                  <c16:uniqueId val="{00000005-32F1-B94F-8047-BC6E8C64C5F6}"/>
                </c:ext>
              </c:extLst>
            </c:dLbl>
            <c:spPr>
              <a:noFill/>
              <a:ln>
                <a:noFill/>
              </a:ln>
              <a:effectLst/>
            </c:spPr>
            <c:txPr>
              <a:bodyPr rot="0" spcFirstLastPara="1" vertOverflow="ellipsis" vert="horz" wrap="square" lIns="38100" tIns="19050" rIns="38100" bIns="19050" anchor="ctr" anchorCtr="1">
                <a:spAutoFit/>
              </a:bodyPr>
              <a:lstStyle/>
              <a:p>
                <a:pPr>
                  <a:defRPr sz="3600" b="0" i="0" u="none" strike="noStrike" kern="1200" baseline="0">
                    <a:solidFill>
                      <a:schemeClr val="bg1"/>
                    </a:solidFill>
                    <a:latin typeface="+mn-lt"/>
                    <a:ea typeface="+mn-ea"/>
                    <a:cs typeface="+mn-cs"/>
                  </a:defRPr>
                </a:pPr>
                <a:endParaRPr lang="de-DE"/>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Tabelle1!$A$2:$A$8</c:f>
              <c:strCache>
                <c:ptCount val="7"/>
                <c:pt idx="0">
                  <c:v>kein erkennbares Interesse an Schriftsprache</c:v>
                </c:pt>
                <c:pt idx="1">
                  <c:v>tut so, als ob er/sie (vor)liest</c:v>
                </c:pt>
                <c:pt idx="2">
                  <c:v>Erraten von Wörtern</c:v>
                </c:pt>
                <c:pt idx="3">
                  <c:v>Benennen von Lautelementen / einzelnen Buchstaben</c:v>
                </c:pt>
                <c:pt idx="4">
                  <c:v>buchstabenweises Erlesen</c:v>
                </c:pt>
                <c:pt idx="5">
                  <c:v>fortgeschrittenes Lesen</c:v>
                </c:pt>
                <c:pt idx="6">
                  <c:v>automatisiertes Worterkennen</c:v>
                </c:pt>
              </c:strCache>
            </c:strRef>
          </c:cat>
          <c:val>
            <c:numRef>
              <c:f>Tabelle1!$B$2:$B$8</c:f>
              <c:numCache>
                <c:formatCode>General</c:formatCode>
                <c:ptCount val="7"/>
                <c:pt idx="0">
                  <c:v>86</c:v>
                </c:pt>
                <c:pt idx="1">
                  <c:v>12</c:v>
                </c:pt>
                <c:pt idx="2">
                  <c:v>9</c:v>
                </c:pt>
                <c:pt idx="3">
                  <c:v>48</c:v>
                </c:pt>
                <c:pt idx="4">
                  <c:v>92</c:v>
                </c:pt>
                <c:pt idx="5">
                  <c:v>151</c:v>
                </c:pt>
                <c:pt idx="6">
                  <c:v>121</c:v>
                </c:pt>
              </c:numCache>
            </c:numRef>
          </c:val>
          <c:extLst>
            <c:ext xmlns:c16="http://schemas.microsoft.com/office/drawing/2014/chart" uri="{C3380CC4-5D6E-409C-BE32-E72D297353CC}">
              <c16:uniqueId val="{0000000E-32F1-B94F-8047-BC6E8C64C5F6}"/>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4.8646867461504866E-4"/>
          <c:y val="0.76035949901612676"/>
          <c:w val="0.99951353132538501"/>
          <c:h val="0.23127479994926006"/>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0070C0"/>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83EC-E54A-A635-AD42841AC85E}"/>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83EC-E54A-A635-AD42841AC85E}"/>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5-83EC-E54A-A635-AD42841AC85E}"/>
              </c:ext>
            </c:extLst>
          </c:dPt>
          <c:cat>
            <c:strRef>
              <c:f>Tabelle1!$F$43:$F$54</c:f>
              <c:strCache>
                <c:ptCount val="12"/>
                <c:pt idx="0">
                  <c:v>Spezialinteresse</c:v>
                </c:pt>
                <c:pt idx="1">
                  <c:v>Basales Lernen</c:v>
                </c:pt>
                <c:pt idx="2">
                  <c:v>Lernfreude, Lernbereitschaft, Kreativität</c:v>
                </c:pt>
                <c:pt idx="4">
                  <c:v>Überfachliche Kompetenzen: Personale, soziale und methodische Kompetenzen</c:v>
                </c:pt>
                <c:pt idx="5">
                  <c:v>Medien und Informatik</c:v>
                </c:pt>
                <c:pt idx="6">
                  <c:v>Bewegung und Sport</c:v>
                </c:pt>
                <c:pt idx="7">
                  <c:v>Musik</c:v>
                </c:pt>
                <c:pt idx="8">
                  <c:v>Gestalten: Bildnerisches Gestalten / Textiles und Technisches Gestalten</c:v>
                </c:pt>
                <c:pt idx="9">
                  <c:v>Natur, Mensch, Gesellschaft</c:v>
                </c:pt>
                <c:pt idx="10">
                  <c:v>Mathematik</c:v>
                </c:pt>
                <c:pt idx="11">
                  <c:v>Sprachen (inklusive UK)</c:v>
                </c:pt>
              </c:strCache>
            </c:strRef>
          </c:cat>
          <c:val>
            <c:numRef>
              <c:f>Tabelle1!$G$43:$G$54</c:f>
              <c:numCache>
                <c:formatCode>General</c:formatCode>
                <c:ptCount val="12"/>
                <c:pt idx="0">
                  <c:v>14</c:v>
                </c:pt>
                <c:pt idx="1">
                  <c:v>21</c:v>
                </c:pt>
                <c:pt idx="2">
                  <c:v>61</c:v>
                </c:pt>
                <c:pt idx="4">
                  <c:v>144</c:v>
                </c:pt>
                <c:pt idx="5">
                  <c:v>4</c:v>
                </c:pt>
                <c:pt idx="6">
                  <c:v>52</c:v>
                </c:pt>
                <c:pt idx="7">
                  <c:v>67</c:v>
                </c:pt>
                <c:pt idx="8">
                  <c:v>37</c:v>
                </c:pt>
                <c:pt idx="9">
                  <c:v>20</c:v>
                </c:pt>
                <c:pt idx="10">
                  <c:v>12</c:v>
                </c:pt>
                <c:pt idx="11">
                  <c:v>45</c:v>
                </c:pt>
              </c:numCache>
            </c:numRef>
          </c:val>
          <c:extLst>
            <c:ext xmlns:c16="http://schemas.microsoft.com/office/drawing/2014/chart" uri="{C3380CC4-5D6E-409C-BE32-E72D297353CC}">
              <c16:uniqueId val="{00000006-83EC-E54A-A635-AD42841AC85E}"/>
            </c:ext>
          </c:extLst>
        </c:ser>
        <c:dLbls>
          <c:showLegendKey val="0"/>
          <c:showVal val="0"/>
          <c:showCatName val="0"/>
          <c:showSerName val="0"/>
          <c:showPercent val="0"/>
          <c:showBubbleSize val="0"/>
        </c:dLbls>
        <c:gapWidth val="182"/>
        <c:axId val="805371647"/>
        <c:axId val="812491151"/>
      </c:barChart>
      <c:catAx>
        <c:axId val="80537164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de-DE"/>
          </a:p>
        </c:txPr>
        <c:crossAx val="812491151"/>
        <c:crosses val="autoZero"/>
        <c:auto val="1"/>
        <c:lblAlgn val="ctr"/>
        <c:lblOffset val="100"/>
        <c:noMultiLvlLbl val="0"/>
      </c:catAx>
      <c:valAx>
        <c:axId val="81249115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de-DE"/>
          </a:p>
        </c:txPr>
        <c:crossAx val="805371647"/>
        <c:crosses val="autoZero"/>
        <c:crossBetween val="between"/>
      </c:valAx>
      <c:spPr>
        <a:noFill/>
        <a:ln>
          <a:noFill/>
        </a:ln>
        <a:effectLst/>
      </c:spPr>
    </c:plotArea>
    <c:plotVisOnly val="1"/>
    <c:dispBlanksAs val="gap"/>
    <c:showDLblsOverMax val="0"/>
  </c:chart>
  <c:spPr>
    <a:noFill/>
    <a:ln w="38100">
      <a:solidFill>
        <a:schemeClr val="accent5">
          <a:lumMod val="75000"/>
        </a:schemeClr>
      </a:solid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BCD2E503-2467-374A-8815-834696F086A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a:extLst>
              <a:ext uri="{FF2B5EF4-FFF2-40B4-BE49-F238E27FC236}">
                <a16:creationId xmlns:a16="http://schemas.microsoft.com/office/drawing/2014/main" id="{0F15F0DF-E0AD-5B40-92DA-84220652E66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A524CD-DD5E-D24B-A6EE-CB32D993ED0D}" type="datetime4">
              <a:rPr lang="de-CH" smtClean="0"/>
              <a:t>6. September 2022</a:t>
            </a:fld>
            <a:endParaRPr lang="de-CH"/>
          </a:p>
        </p:txBody>
      </p:sp>
      <p:sp>
        <p:nvSpPr>
          <p:cNvPr id="4" name="Fußzeilenplatzhalter 3">
            <a:extLst>
              <a:ext uri="{FF2B5EF4-FFF2-40B4-BE49-F238E27FC236}">
                <a16:creationId xmlns:a16="http://schemas.microsoft.com/office/drawing/2014/main" id="{F31D8D25-4BEC-4648-A9E3-5048086BD1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5" name="Foliennummernplatzhalter 4">
            <a:extLst>
              <a:ext uri="{FF2B5EF4-FFF2-40B4-BE49-F238E27FC236}">
                <a16:creationId xmlns:a16="http://schemas.microsoft.com/office/drawing/2014/main" id="{CEB8C661-FF02-E04A-9739-B1B2B8233D0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651F326-9C47-B743-9A85-18CC440D413A}" type="slidenum">
              <a:rPr lang="de-CH" smtClean="0"/>
              <a:t>‹Nr.›</a:t>
            </a:fld>
            <a:endParaRPr lang="de-CH"/>
          </a:p>
        </p:txBody>
      </p:sp>
    </p:spTree>
    <p:extLst>
      <p:ext uri="{BB962C8B-B14F-4D97-AF65-F5344CB8AC3E}">
        <p14:creationId xmlns:p14="http://schemas.microsoft.com/office/powerpoint/2010/main" val="2301645348"/>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224651-D554-9048-9810-F82F9034B654}" type="datetime4">
              <a:rPr lang="de-CH" smtClean="0"/>
              <a:t>6. September 2022</a:t>
            </a:fld>
            <a:endParaRPr lang="en-US"/>
          </a:p>
        </p:txBody>
      </p:sp>
      <p:sp>
        <p:nvSpPr>
          <p:cNvPr id="4" name="Slide Image Placeholder 3"/>
          <p:cNvSpPr>
            <a:spLocks noGrp="1" noRot="1" noChangeAspect="1"/>
          </p:cNvSpPr>
          <p:nvPr>
            <p:ph type="sldImg" idx="2"/>
          </p:nvPr>
        </p:nvSpPr>
        <p:spPr>
          <a:xfrm>
            <a:off x="684213" y="1143000"/>
            <a:ext cx="5489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488DAB-3F9E-4DCE-8B5C-F23D469BB970}" type="slidenum">
              <a:rPr lang="en-US" smtClean="0"/>
              <a:t>‹Nr.›</a:t>
            </a:fld>
            <a:endParaRPr lang="en-US"/>
          </a:p>
        </p:txBody>
      </p:sp>
    </p:spTree>
    <p:extLst>
      <p:ext uri="{BB962C8B-B14F-4D97-AF65-F5344CB8AC3E}">
        <p14:creationId xmlns:p14="http://schemas.microsoft.com/office/powerpoint/2010/main" val="3157962660"/>
      </p:ext>
    </p:extLst>
  </p:cSld>
  <p:clrMap bg1="lt1" tx1="dk1" bg2="lt2" tx2="dk2" accent1="accent1" accent2="accent2" accent3="accent3" accent4="accent4" accent5="accent5" accent6="accent6" hlink="hlink" folHlink="folHlink"/>
  <p:hf hdr="0" ftr="0"/>
  <p:notesStyle>
    <a:lvl1pPr marL="0" algn="l" defTabSz="1800454" rtl="0" eaLnBrk="1" latinLnBrk="0" hangingPunct="1">
      <a:defRPr sz="2363" kern="1200">
        <a:solidFill>
          <a:schemeClr val="tx1"/>
        </a:solidFill>
        <a:latin typeface="+mn-lt"/>
        <a:ea typeface="+mn-ea"/>
        <a:cs typeface="+mn-cs"/>
      </a:defRPr>
    </a:lvl1pPr>
    <a:lvl2pPr marL="900227" algn="l" defTabSz="1800454" rtl="0" eaLnBrk="1" latinLnBrk="0" hangingPunct="1">
      <a:defRPr sz="2363" kern="1200">
        <a:solidFill>
          <a:schemeClr val="tx1"/>
        </a:solidFill>
        <a:latin typeface="+mn-lt"/>
        <a:ea typeface="+mn-ea"/>
        <a:cs typeface="+mn-cs"/>
      </a:defRPr>
    </a:lvl2pPr>
    <a:lvl3pPr marL="1800454" algn="l" defTabSz="1800454" rtl="0" eaLnBrk="1" latinLnBrk="0" hangingPunct="1">
      <a:defRPr sz="2363" kern="1200">
        <a:solidFill>
          <a:schemeClr val="tx1"/>
        </a:solidFill>
        <a:latin typeface="+mn-lt"/>
        <a:ea typeface="+mn-ea"/>
        <a:cs typeface="+mn-cs"/>
      </a:defRPr>
    </a:lvl3pPr>
    <a:lvl4pPr marL="2700680" algn="l" defTabSz="1800454" rtl="0" eaLnBrk="1" latinLnBrk="0" hangingPunct="1">
      <a:defRPr sz="2363" kern="1200">
        <a:solidFill>
          <a:schemeClr val="tx1"/>
        </a:solidFill>
        <a:latin typeface="+mn-lt"/>
        <a:ea typeface="+mn-ea"/>
        <a:cs typeface="+mn-cs"/>
      </a:defRPr>
    </a:lvl4pPr>
    <a:lvl5pPr marL="3600907" algn="l" defTabSz="1800454" rtl="0" eaLnBrk="1" latinLnBrk="0" hangingPunct="1">
      <a:defRPr sz="2363" kern="1200">
        <a:solidFill>
          <a:schemeClr val="tx1"/>
        </a:solidFill>
        <a:latin typeface="+mn-lt"/>
        <a:ea typeface="+mn-ea"/>
        <a:cs typeface="+mn-cs"/>
      </a:defRPr>
    </a:lvl5pPr>
    <a:lvl6pPr marL="4501134" algn="l" defTabSz="1800454" rtl="0" eaLnBrk="1" latinLnBrk="0" hangingPunct="1">
      <a:defRPr sz="2363" kern="1200">
        <a:solidFill>
          <a:schemeClr val="tx1"/>
        </a:solidFill>
        <a:latin typeface="+mn-lt"/>
        <a:ea typeface="+mn-ea"/>
        <a:cs typeface="+mn-cs"/>
      </a:defRPr>
    </a:lvl6pPr>
    <a:lvl7pPr marL="5401361" algn="l" defTabSz="1800454" rtl="0" eaLnBrk="1" latinLnBrk="0" hangingPunct="1">
      <a:defRPr sz="2363" kern="1200">
        <a:solidFill>
          <a:schemeClr val="tx1"/>
        </a:solidFill>
        <a:latin typeface="+mn-lt"/>
        <a:ea typeface="+mn-ea"/>
        <a:cs typeface="+mn-cs"/>
      </a:defRPr>
    </a:lvl7pPr>
    <a:lvl8pPr marL="6301588" algn="l" defTabSz="1800454" rtl="0" eaLnBrk="1" latinLnBrk="0" hangingPunct="1">
      <a:defRPr sz="2363" kern="1200">
        <a:solidFill>
          <a:schemeClr val="tx1"/>
        </a:solidFill>
        <a:latin typeface="+mn-lt"/>
        <a:ea typeface="+mn-ea"/>
        <a:cs typeface="+mn-cs"/>
      </a:defRPr>
    </a:lvl8pPr>
    <a:lvl9pPr marL="7201814" algn="l" defTabSz="1800454" rtl="0" eaLnBrk="1" latinLnBrk="0" hangingPunct="1">
      <a:defRPr sz="236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wie</a:t>
            </a:r>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1</a:t>
            </a:fld>
            <a:endParaRPr lang="en-US"/>
          </a:p>
        </p:txBody>
      </p:sp>
    </p:spTree>
    <p:extLst>
      <p:ext uri="{BB962C8B-B14F-4D97-AF65-F5344CB8AC3E}">
        <p14:creationId xmlns:p14="http://schemas.microsoft.com/office/powerpoint/2010/main" val="661043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wie</a:t>
            </a:r>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2</a:t>
            </a:fld>
            <a:endParaRPr lang="en-US"/>
          </a:p>
        </p:txBody>
      </p:sp>
    </p:spTree>
    <p:extLst>
      <p:ext uri="{BB962C8B-B14F-4D97-AF65-F5344CB8AC3E}">
        <p14:creationId xmlns:p14="http://schemas.microsoft.com/office/powerpoint/2010/main" val="708085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scs</a:t>
            </a:r>
            <a:endParaRPr lang="de-DE" dirty="0"/>
          </a:p>
          <a:p>
            <a:r>
              <a:rPr lang="de-DE" dirty="0"/>
              <a:t>Abgrenzung </a:t>
            </a:r>
          </a:p>
          <a:p>
            <a:pPr marL="342900" indent="-342900">
              <a:buFont typeface="Arial" panose="020B0604020202020204" pitchFamily="34" charset="0"/>
              <a:buChar char="•"/>
            </a:pPr>
            <a:r>
              <a:rPr lang="de-DE" dirty="0"/>
              <a:t>Förderschulen ganzheitliche Entwicklung (primär schwere mehrfache Beeinträchtigungen)</a:t>
            </a:r>
          </a:p>
          <a:p>
            <a:pPr marL="342900" indent="-342900">
              <a:buFont typeface="Arial" panose="020B0604020202020204" pitchFamily="34" charset="0"/>
              <a:buChar char="•"/>
            </a:pPr>
            <a:r>
              <a:rPr lang="de-DE" dirty="0"/>
              <a:t>Förderschulen geistige Entwicklung („Heilpädagogische Schulen“)</a:t>
            </a:r>
          </a:p>
          <a:p>
            <a:pPr marL="342900" indent="-342900">
              <a:buFont typeface="Arial" panose="020B0604020202020204" pitchFamily="34" charset="0"/>
              <a:buChar char="•"/>
            </a:pPr>
            <a:r>
              <a:rPr lang="de-DE" dirty="0"/>
              <a:t>Spitalschulen</a:t>
            </a:r>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3</a:t>
            </a:fld>
            <a:endParaRPr lang="en-US"/>
          </a:p>
        </p:txBody>
      </p:sp>
    </p:spTree>
    <p:extLst>
      <p:ext uri="{BB962C8B-B14F-4D97-AF65-F5344CB8AC3E}">
        <p14:creationId xmlns:p14="http://schemas.microsoft.com/office/powerpoint/2010/main" val="1556371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wie</a:t>
            </a:r>
          </a:p>
          <a:p>
            <a:r>
              <a:rPr lang="de-CH" dirty="0"/>
              <a:t>Film nicht ganz aktuell, aber gibt guten Eindruck</a:t>
            </a:r>
          </a:p>
          <a:p>
            <a:r>
              <a:rPr lang="de-CH" dirty="0"/>
              <a:t>Hinweis: Begriff «Schulheim» nicht mehr aktuell; heute: Schulbildung</a:t>
            </a:r>
          </a:p>
          <a:p>
            <a:r>
              <a:rPr lang="de-CH" dirty="0"/>
              <a:t>Genehmigung zum Zeigen liegt vor</a:t>
            </a:r>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4</a:t>
            </a:fld>
            <a:endParaRPr lang="en-US"/>
          </a:p>
        </p:txBody>
      </p:sp>
    </p:spTree>
    <p:extLst>
      <p:ext uri="{BB962C8B-B14F-4D97-AF65-F5344CB8AC3E}">
        <p14:creationId xmlns:p14="http://schemas.microsoft.com/office/powerpoint/2010/main" val="2135509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scs</a:t>
            </a:r>
            <a:endParaRPr lang="de-DE" dirty="0"/>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5</a:t>
            </a:fld>
            <a:endParaRPr lang="en-US"/>
          </a:p>
        </p:txBody>
      </p:sp>
    </p:spTree>
    <p:extLst>
      <p:ext uri="{BB962C8B-B14F-4D97-AF65-F5344CB8AC3E}">
        <p14:creationId xmlns:p14="http://schemas.microsoft.com/office/powerpoint/2010/main" val="3887895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err="1"/>
              <a:t>scs</a:t>
            </a:r>
            <a:r>
              <a:rPr lang="de-CH" dirty="0"/>
              <a:t> </a:t>
            </a:r>
          </a:p>
          <a:p>
            <a:endParaRPr lang="de-CH" dirty="0"/>
          </a:p>
          <a:p>
            <a:r>
              <a:rPr lang="de-CH" sz="2363" kern="1200" dirty="0">
                <a:solidFill>
                  <a:schemeClr val="tx1"/>
                </a:solidFill>
                <a:effectLst/>
                <a:latin typeface="+mn-lt"/>
                <a:ea typeface="+mn-ea"/>
                <a:cs typeface="+mn-cs"/>
              </a:rPr>
              <a:t>Trägerschaft: Stiftung (69 % aller Schulen)</a:t>
            </a:r>
          </a:p>
          <a:p>
            <a:endParaRPr lang="de-CH" sz="2363" kern="1200" dirty="0">
              <a:solidFill>
                <a:schemeClr val="tx1"/>
              </a:solidFill>
              <a:effectLst/>
              <a:latin typeface="+mn-lt"/>
              <a:ea typeface="+mn-ea"/>
              <a:cs typeface="+mn-cs"/>
            </a:endParaRPr>
          </a:p>
          <a:p>
            <a:pPr marL="0" marR="0" lvl="0" indent="0" algn="l" defTabSz="1800454" rtl="0" eaLnBrk="1" fontAlgn="auto" latinLnBrk="0" hangingPunct="1">
              <a:lnSpc>
                <a:spcPct val="100000"/>
              </a:lnSpc>
              <a:spcBef>
                <a:spcPts val="0"/>
              </a:spcBef>
              <a:spcAft>
                <a:spcPts val="0"/>
              </a:spcAft>
              <a:buClrTx/>
              <a:buSzTx/>
              <a:buFontTx/>
              <a:buNone/>
              <a:tabLst/>
              <a:defRPr/>
            </a:pPr>
            <a:r>
              <a:rPr lang="de-CH" sz="2363" kern="1200" dirty="0">
                <a:solidFill>
                  <a:schemeClr val="tx1"/>
                </a:solidFill>
                <a:effectLst/>
                <a:latin typeface="+mn-lt"/>
                <a:ea typeface="+mn-ea"/>
                <a:cs typeface="+mn-cs"/>
              </a:rPr>
              <a:t>60 </a:t>
            </a:r>
            <a:r>
              <a:rPr lang="de-CH" sz="2363" kern="1200" dirty="0" err="1">
                <a:solidFill>
                  <a:schemeClr val="tx1"/>
                </a:solidFill>
                <a:effectLst/>
                <a:latin typeface="+mn-lt"/>
                <a:ea typeface="+mn-ea"/>
                <a:cs typeface="+mn-cs"/>
              </a:rPr>
              <a:t>SuS</a:t>
            </a:r>
            <a:r>
              <a:rPr lang="de-CH" sz="2363" kern="1200" dirty="0">
                <a:solidFill>
                  <a:schemeClr val="tx1"/>
                </a:solidFill>
                <a:effectLst/>
                <a:latin typeface="+mn-lt"/>
                <a:ea typeface="+mn-ea"/>
                <a:cs typeface="+mn-cs"/>
              </a:rPr>
              <a:t> (</a:t>
            </a:r>
            <a:r>
              <a:rPr lang="de-CH" sz="2363" kern="1200" dirty="0" err="1">
                <a:solidFill>
                  <a:schemeClr val="tx1"/>
                </a:solidFill>
                <a:effectLst/>
                <a:latin typeface="+mn-lt"/>
                <a:ea typeface="+mn-ea"/>
                <a:cs typeface="+mn-cs"/>
              </a:rPr>
              <a:t>Ø</a:t>
            </a:r>
            <a:r>
              <a:rPr lang="de-CH" sz="2363" kern="1200" dirty="0">
                <a:solidFill>
                  <a:schemeClr val="tx1"/>
                </a:solidFill>
                <a:effectLst/>
                <a:latin typeface="+mn-lt"/>
                <a:ea typeface="+mn-ea"/>
                <a:cs typeface="+mn-cs"/>
              </a:rPr>
              <a:t> 70 </a:t>
            </a:r>
            <a:r>
              <a:rPr lang="de-CH" sz="2363" kern="1200" dirty="0" err="1">
                <a:solidFill>
                  <a:schemeClr val="tx1"/>
                </a:solidFill>
                <a:effectLst/>
                <a:latin typeface="+mn-lt"/>
                <a:ea typeface="+mn-ea"/>
                <a:cs typeface="+mn-cs"/>
              </a:rPr>
              <a:t>SuS</a:t>
            </a:r>
            <a:r>
              <a:rPr lang="de-CH" sz="2363" kern="1200" dirty="0">
                <a:solidFill>
                  <a:schemeClr val="tx1"/>
                </a:solidFill>
                <a:effectLst/>
                <a:latin typeface="+mn-lt"/>
                <a:ea typeface="+mn-ea"/>
                <a:cs typeface="+mn-cs"/>
              </a:rPr>
              <a:t> pro Schule; also mittleres Feld; Streuung zwischen 14 und 100 </a:t>
            </a:r>
            <a:r>
              <a:rPr lang="de-CH" sz="2363" kern="1200" dirty="0" err="1">
                <a:solidFill>
                  <a:schemeClr val="tx1"/>
                </a:solidFill>
                <a:effectLst/>
                <a:latin typeface="+mn-lt"/>
                <a:ea typeface="+mn-ea"/>
                <a:cs typeface="+mn-cs"/>
              </a:rPr>
              <a:t>SuS</a:t>
            </a:r>
            <a:r>
              <a:rPr lang="de-CH" sz="2363" kern="1200" dirty="0">
                <a:solidFill>
                  <a:schemeClr val="tx1"/>
                </a:solidFill>
                <a:effectLst/>
                <a:latin typeface="+mn-lt"/>
                <a:ea typeface="+mn-ea"/>
                <a:cs typeface="+mn-cs"/>
              </a:rPr>
              <a:t>)</a:t>
            </a:r>
          </a:p>
          <a:p>
            <a:endParaRPr lang="de-CH" sz="2363" kern="1200" dirty="0">
              <a:solidFill>
                <a:schemeClr val="tx1"/>
              </a:solidFill>
              <a:effectLst/>
              <a:latin typeface="+mn-lt"/>
              <a:ea typeface="+mn-ea"/>
              <a:cs typeface="+mn-cs"/>
            </a:endParaRPr>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6</a:t>
            </a:fld>
            <a:endParaRPr lang="en-US"/>
          </a:p>
        </p:txBody>
      </p:sp>
    </p:spTree>
    <p:extLst>
      <p:ext uri="{BB962C8B-B14F-4D97-AF65-F5344CB8AC3E}">
        <p14:creationId xmlns:p14="http://schemas.microsoft.com/office/powerpoint/2010/main" val="2611862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err="1"/>
              <a:t>Scs</a:t>
            </a:r>
            <a:endParaRPr lang="de-CH" dirty="0"/>
          </a:p>
          <a:p>
            <a:endParaRPr lang="de-CH" dirty="0"/>
          </a:p>
          <a:p>
            <a:r>
              <a:rPr lang="de-CH" sz="2363" kern="1200" dirty="0">
                <a:solidFill>
                  <a:schemeClr val="tx1"/>
                </a:solidFill>
                <a:effectLst/>
                <a:latin typeface="+mn-lt"/>
                <a:ea typeface="+mn-ea"/>
                <a:cs typeface="+mn-cs"/>
              </a:rPr>
              <a:t>«normal-begabt» oder lernbehindert / schwächer begabt (Nennung von 46 % aller Schulen)</a:t>
            </a:r>
          </a:p>
          <a:p>
            <a:r>
              <a:rPr lang="de-CH" sz="2363" kern="1200" dirty="0">
                <a:solidFill>
                  <a:schemeClr val="tx1"/>
                </a:solidFill>
                <a:effectLst/>
                <a:latin typeface="+mn-lt"/>
                <a:ea typeface="+mn-ea"/>
                <a:cs typeface="+mn-cs"/>
              </a:rPr>
              <a:t>(also nicht schwer mehrfachbehindert, nicht emotional-sozialer Förderbedarf)</a:t>
            </a:r>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7</a:t>
            </a:fld>
            <a:endParaRPr lang="en-US"/>
          </a:p>
        </p:txBody>
      </p:sp>
    </p:spTree>
    <p:extLst>
      <p:ext uri="{BB962C8B-B14F-4D97-AF65-F5344CB8AC3E}">
        <p14:creationId xmlns:p14="http://schemas.microsoft.com/office/powerpoint/2010/main" val="4239685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err="1"/>
              <a:t>Scs</a:t>
            </a:r>
            <a:endParaRPr lang="de-CH" dirty="0"/>
          </a:p>
          <a:p>
            <a:endParaRPr lang="de-CH" dirty="0"/>
          </a:p>
          <a:p>
            <a:pPr marL="0" marR="0" lvl="0" indent="0" algn="l" defTabSz="1800454" rtl="0" eaLnBrk="1" fontAlgn="auto" latinLnBrk="0" hangingPunct="1">
              <a:lnSpc>
                <a:spcPct val="100000"/>
              </a:lnSpc>
              <a:spcBef>
                <a:spcPts val="0"/>
              </a:spcBef>
              <a:spcAft>
                <a:spcPts val="0"/>
              </a:spcAft>
              <a:buClrTx/>
              <a:buSzTx/>
              <a:buFontTx/>
              <a:buNone/>
              <a:tabLst/>
              <a:defRPr/>
            </a:pPr>
            <a:r>
              <a:rPr lang="de-CH" sz="2363" kern="1200" dirty="0">
                <a:solidFill>
                  <a:schemeClr val="tx1"/>
                </a:solidFill>
                <a:effectLst/>
                <a:latin typeface="+mn-lt"/>
                <a:ea typeface="+mn-ea"/>
                <a:cs typeface="+mn-cs"/>
              </a:rPr>
              <a:t>nicht emotional-sozialer Förderbedarf</a:t>
            </a:r>
          </a:p>
          <a:p>
            <a:endParaRPr lang="de-CH" dirty="0"/>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8</a:t>
            </a:fld>
            <a:endParaRPr lang="en-US"/>
          </a:p>
        </p:txBody>
      </p:sp>
    </p:spTree>
    <p:extLst>
      <p:ext uri="{BB962C8B-B14F-4D97-AF65-F5344CB8AC3E}">
        <p14:creationId xmlns:p14="http://schemas.microsoft.com/office/powerpoint/2010/main" val="2482053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Berufsgruppen</a:t>
            </a:r>
          </a:p>
          <a:p>
            <a:pPr marL="342900" indent="-342900">
              <a:buFont typeface="Arial" panose="020B0604020202020204" pitchFamily="34" charset="0"/>
              <a:buChar char="•"/>
            </a:pPr>
            <a:r>
              <a:rPr lang="de-CH" dirty="0"/>
              <a:t>Sozialpädagogik</a:t>
            </a:r>
          </a:p>
          <a:p>
            <a:pPr marL="342900" indent="-342900">
              <a:buFont typeface="Arial" panose="020B0604020202020204" pitchFamily="34" charset="0"/>
              <a:buChar char="•"/>
            </a:pPr>
            <a:r>
              <a:rPr lang="de-CH" dirty="0"/>
              <a:t>Fachmänner/Fachfrauen Gesundheit (FaGe)</a:t>
            </a:r>
          </a:p>
          <a:p>
            <a:pPr marL="342900" indent="-342900">
              <a:buFont typeface="Arial" panose="020B0604020202020204" pitchFamily="34" charset="0"/>
              <a:buChar char="•"/>
            </a:pPr>
            <a:r>
              <a:rPr lang="de-CH" dirty="0"/>
              <a:t>Fachmänner/Fachfrauen Betreuung (</a:t>
            </a:r>
            <a:r>
              <a:rPr lang="de-CH" dirty="0" err="1"/>
              <a:t>FaBe</a:t>
            </a:r>
            <a:r>
              <a:rPr lang="de-CH" dirty="0"/>
              <a:t>)</a:t>
            </a:r>
          </a:p>
          <a:p>
            <a:r>
              <a:rPr lang="de-CH" dirty="0"/>
              <a:t>Berufslehren mit Eidgenössischem Fähigkeitszeugnis (EFZ) </a:t>
            </a:r>
          </a:p>
          <a:p>
            <a:endParaRPr lang="de-CH" dirty="0"/>
          </a:p>
          <a:p>
            <a:r>
              <a:rPr lang="de-CH" sz="2363" kern="1200" dirty="0">
                <a:solidFill>
                  <a:schemeClr val="tx1"/>
                </a:solidFill>
                <a:effectLst/>
                <a:latin typeface="+mn-lt"/>
                <a:ea typeface="+mn-ea"/>
                <a:cs typeface="+mn-cs"/>
              </a:rPr>
              <a:t>LP-SHP</a:t>
            </a:r>
          </a:p>
          <a:p>
            <a:r>
              <a:rPr lang="de-CH" sz="2363" kern="1200" dirty="0">
                <a:solidFill>
                  <a:schemeClr val="tx1"/>
                </a:solidFill>
                <a:effectLst/>
                <a:latin typeface="+mn-lt"/>
                <a:ea typeface="+mn-ea"/>
                <a:cs typeface="+mn-cs"/>
              </a:rPr>
              <a:t>54 % LP, 56 % SHP </a:t>
            </a:r>
            <a:r>
              <a:rPr lang="de-CH" sz="2363" b="1" kern="1200" dirty="0">
                <a:solidFill>
                  <a:schemeClr val="tx1"/>
                </a:solidFill>
                <a:effectLst/>
                <a:latin typeface="+mn-lt"/>
                <a:ea typeface="+mn-ea"/>
                <a:cs typeface="+mn-cs"/>
              </a:rPr>
              <a:t>pro S</a:t>
            </a:r>
            <a:r>
              <a:rPr lang="de-CH" sz="2363" kern="1200" dirty="0">
                <a:solidFill>
                  <a:schemeClr val="tx1"/>
                </a:solidFill>
                <a:effectLst/>
                <a:latin typeface="+mn-lt"/>
                <a:ea typeface="+mn-ea"/>
                <a:cs typeface="+mn-cs"/>
              </a:rPr>
              <a:t> (durchschnittlich: 60 % zu 66 %)</a:t>
            </a:r>
          </a:p>
          <a:p>
            <a:r>
              <a:rPr lang="de-CH" sz="2363" kern="1200" dirty="0">
                <a:solidFill>
                  <a:schemeClr val="tx1"/>
                </a:solidFill>
                <a:effectLst/>
                <a:latin typeface="+mn-lt"/>
                <a:ea typeface="+mn-ea"/>
                <a:cs typeface="+mn-cs"/>
              </a:rPr>
              <a:t>Dieser im Verhältnis zur Durchschnittszahl tiefer Wert könnte damit zu tun haben, dass nicht schwere </a:t>
            </a:r>
            <a:r>
              <a:rPr lang="de-CH" sz="2363" kern="1200" dirty="0" err="1">
                <a:solidFill>
                  <a:schemeClr val="tx1"/>
                </a:solidFill>
                <a:effectLst/>
                <a:latin typeface="+mn-lt"/>
                <a:ea typeface="+mn-ea"/>
                <a:cs typeface="+mn-cs"/>
              </a:rPr>
              <a:t>MfB</a:t>
            </a:r>
            <a:r>
              <a:rPr lang="de-CH" sz="2363" kern="1200" dirty="0">
                <a:solidFill>
                  <a:schemeClr val="tx1"/>
                </a:solidFill>
                <a:effectLst/>
                <a:latin typeface="+mn-lt"/>
                <a:ea typeface="+mn-ea"/>
                <a:cs typeface="+mn-cs"/>
              </a:rPr>
              <a:t> zur Zielgruppe zählt</a:t>
            </a:r>
          </a:p>
          <a:p>
            <a:endParaRPr lang="de-CH" sz="2363" kern="1200" dirty="0">
              <a:solidFill>
                <a:schemeClr val="tx1"/>
              </a:solidFill>
              <a:effectLst/>
              <a:latin typeface="+mn-lt"/>
              <a:ea typeface="+mn-ea"/>
              <a:cs typeface="+mn-cs"/>
            </a:endParaRPr>
          </a:p>
          <a:p>
            <a:r>
              <a:rPr lang="de-CH" sz="2363" kern="1200" dirty="0">
                <a:solidFill>
                  <a:schemeClr val="tx1"/>
                </a:solidFill>
                <a:effectLst/>
                <a:latin typeface="+mn-lt"/>
                <a:ea typeface="+mn-ea"/>
                <a:cs typeface="+mn-cs"/>
              </a:rPr>
              <a:t>Ausbildung SHP:</a:t>
            </a:r>
          </a:p>
          <a:p>
            <a:pPr marL="0" marR="0" lvl="0" indent="0" algn="l" defTabSz="1800454" rtl="0" eaLnBrk="1" fontAlgn="auto" latinLnBrk="0" hangingPunct="1">
              <a:lnSpc>
                <a:spcPct val="100000"/>
              </a:lnSpc>
              <a:spcBef>
                <a:spcPts val="0"/>
              </a:spcBef>
              <a:spcAft>
                <a:spcPts val="0"/>
              </a:spcAft>
              <a:buClrTx/>
              <a:buSzTx/>
              <a:buFontTx/>
              <a:buNone/>
              <a:tabLst/>
              <a:defRPr/>
            </a:pPr>
            <a:r>
              <a:rPr lang="de-CH" sz="2363" kern="1200" dirty="0">
                <a:solidFill>
                  <a:schemeClr val="tx1"/>
                </a:solidFill>
                <a:effectLst/>
                <a:latin typeface="+mn-lt"/>
                <a:ea typeface="+mn-ea"/>
                <a:cs typeface="+mn-cs"/>
              </a:rPr>
              <a:t>92 % Diplom SHP (Durchschnitt 71 %); höchster Wert </a:t>
            </a:r>
            <a:r>
              <a:rPr lang="de-CH" sz="2363" kern="1200">
                <a:solidFill>
                  <a:schemeClr val="tx1"/>
                </a:solidFill>
                <a:effectLst/>
                <a:latin typeface="+mn-lt"/>
                <a:ea typeface="+mn-ea"/>
                <a:cs typeface="+mn-cs"/>
              </a:rPr>
              <a:t>aller 13 Schulen </a:t>
            </a:r>
            <a:r>
              <a:rPr lang="de-CH" sz="2363" kern="1200" dirty="0">
                <a:solidFill>
                  <a:schemeClr val="tx1"/>
                </a:solidFill>
                <a:effectLst/>
                <a:latin typeface="+mn-lt"/>
                <a:ea typeface="+mn-ea"/>
                <a:cs typeface="+mn-cs"/>
              </a:rPr>
              <a:t>Ausbildung SHP</a:t>
            </a:r>
          </a:p>
          <a:p>
            <a:endParaRPr lang="de-CH" sz="2363" kern="1200" dirty="0">
              <a:solidFill>
                <a:schemeClr val="tx1"/>
              </a:solidFill>
              <a:effectLst/>
              <a:latin typeface="+mn-lt"/>
              <a:ea typeface="+mn-ea"/>
              <a:cs typeface="+mn-cs"/>
            </a:endParaRPr>
          </a:p>
          <a:p>
            <a:endParaRPr lang="de-DE" dirty="0"/>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9</a:t>
            </a:fld>
            <a:endParaRPr lang="en-US"/>
          </a:p>
        </p:txBody>
      </p:sp>
    </p:spTree>
    <p:extLst>
      <p:ext uri="{BB962C8B-B14F-4D97-AF65-F5344CB8AC3E}">
        <p14:creationId xmlns:p14="http://schemas.microsoft.com/office/powerpoint/2010/main" val="284545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err="1"/>
              <a:t>Scs</a:t>
            </a:r>
            <a:endParaRPr lang="de-CH" dirty="0"/>
          </a:p>
          <a:p>
            <a:endParaRPr lang="de-CH" dirty="0"/>
          </a:p>
          <a:p>
            <a:r>
              <a:rPr lang="de-CH" sz="2363" kern="1200" dirty="0">
                <a:solidFill>
                  <a:schemeClr val="tx1"/>
                </a:solidFill>
                <a:effectLst/>
                <a:latin typeface="+mn-lt"/>
                <a:ea typeface="+mn-ea"/>
                <a:cs typeface="+mn-cs"/>
              </a:rPr>
              <a:t>13 Stellen-% pro </a:t>
            </a:r>
            <a:r>
              <a:rPr lang="de-CH" sz="2363" kern="1200" dirty="0" err="1">
                <a:solidFill>
                  <a:schemeClr val="tx1"/>
                </a:solidFill>
                <a:effectLst/>
                <a:latin typeface="+mn-lt"/>
                <a:ea typeface="+mn-ea"/>
                <a:cs typeface="+mn-cs"/>
              </a:rPr>
              <a:t>SuS</a:t>
            </a:r>
            <a:r>
              <a:rPr lang="de-CH" sz="2363" kern="1200" dirty="0">
                <a:solidFill>
                  <a:schemeClr val="tx1"/>
                </a:solidFill>
                <a:effectLst/>
                <a:latin typeface="+mn-lt"/>
                <a:ea typeface="+mn-ea"/>
                <a:cs typeface="+mn-cs"/>
              </a:rPr>
              <a:t>; einzelne spezifische Therapien extern (durchschnittlich: 12 Stellenprozente pro </a:t>
            </a:r>
            <a:r>
              <a:rPr lang="de-CH" sz="2363" kern="1200" dirty="0" err="1">
                <a:solidFill>
                  <a:schemeClr val="tx1"/>
                </a:solidFill>
                <a:effectLst/>
                <a:latin typeface="+mn-lt"/>
                <a:ea typeface="+mn-ea"/>
                <a:cs typeface="+mn-cs"/>
              </a:rPr>
              <a:t>SuS</a:t>
            </a:r>
            <a:r>
              <a:rPr lang="de-CH" sz="2363" kern="1200" dirty="0">
                <a:solidFill>
                  <a:schemeClr val="tx1"/>
                </a:solidFill>
                <a:effectLst/>
                <a:latin typeface="+mn-lt"/>
                <a:ea typeface="+mn-ea"/>
                <a:cs typeface="+mn-cs"/>
              </a:rPr>
              <a:t>)</a:t>
            </a:r>
          </a:p>
          <a:p>
            <a:r>
              <a:rPr lang="de-CH" sz="2363" kern="1200" dirty="0">
                <a:solidFill>
                  <a:schemeClr val="tx1"/>
                </a:solidFill>
                <a:effectLst/>
                <a:latin typeface="+mn-lt"/>
                <a:ea typeface="+mn-ea"/>
                <a:cs typeface="+mn-cs"/>
              </a:rPr>
              <a:t>Dabei Physiotherapie deutlich über dem Durchschnitt (Ergotherapie und Logotherapie unter dem Durchschnitt).</a:t>
            </a:r>
          </a:p>
          <a:p>
            <a:r>
              <a:rPr lang="de-CH" sz="2363" kern="1200" dirty="0">
                <a:solidFill>
                  <a:schemeClr val="tx1"/>
                </a:solidFill>
                <a:effectLst/>
                <a:latin typeface="+mn-lt"/>
                <a:ea typeface="+mn-ea"/>
                <a:cs typeface="+mn-cs"/>
              </a:rPr>
              <a:t>Das könnte damit zu tun haben, dass primäre («reine») Körperbehinderungen Hauptzielgruppe sind</a:t>
            </a:r>
          </a:p>
          <a:p>
            <a:r>
              <a:rPr lang="de-CH" sz="2363" kern="1200" dirty="0" err="1">
                <a:solidFill>
                  <a:schemeClr val="tx1"/>
                </a:solidFill>
                <a:effectLst/>
                <a:latin typeface="+mn-lt"/>
                <a:ea typeface="+mn-ea"/>
                <a:cs typeface="+mn-cs"/>
              </a:rPr>
              <a:t>Physio</a:t>
            </a:r>
            <a:r>
              <a:rPr lang="de-CH" sz="2363" kern="1200" dirty="0">
                <a:solidFill>
                  <a:schemeClr val="tx1"/>
                </a:solidFill>
                <a:effectLst/>
                <a:latin typeface="+mn-lt"/>
                <a:ea typeface="+mn-ea"/>
                <a:cs typeface="+mn-cs"/>
              </a:rPr>
              <a:t>: 347 Stellen-% (durchschnittlich 298 %; 35 % aller Therapien)</a:t>
            </a:r>
          </a:p>
          <a:p>
            <a:r>
              <a:rPr lang="de-CH" sz="2363" kern="1200" dirty="0">
                <a:solidFill>
                  <a:schemeClr val="tx1"/>
                </a:solidFill>
                <a:effectLst/>
                <a:latin typeface="+mn-lt"/>
                <a:ea typeface="+mn-ea"/>
                <a:cs typeface="+mn-cs"/>
              </a:rPr>
              <a:t>Ergo: 232 Stellen-% (265 %; 31.5 % aller Therapien)</a:t>
            </a:r>
          </a:p>
          <a:p>
            <a:r>
              <a:rPr lang="de-CH" sz="2363" kern="1200" dirty="0">
                <a:solidFill>
                  <a:schemeClr val="tx1"/>
                </a:solidFill>
                <a:effectLst/>
                <a:latin typeface="+mn-lt"/>
                <a:ea typeface="+mn-ea"/>
                <a:cs typeface="+mn-cs"/>
              </a:rPr>
              <a:t>Logo: 184 Stellen-% (248 %; 29,5 % aller Therapien)</a:t>
            </a:r>
          </a:p>
          <a:p>
            <a:endParaRPr lang="de-CH" dirty="0"/>
          </a:p>
          <a:p>
            <a:endParaRPr lang="de-CH" dirty="0"/>
          </a:p>
          <a:p>
            <a:r>
              <a:rPr lang="de-CH" sz="2363" kern="1200" dirty="0">
                <a:solidFill>
                  <a:schemeClr val="tx1"/>
                </a:solidFill>
                <a:effectLst/>
                <a:latin typeface="+mn-lt"/>
                <a:ea typeface="+mn-ea"/>
                <a:cs typeface="+mn-cs"/>
              </a:rPr>
              <a:t>783 Stellen-% Therapien intern (durchschnittlich: 11'106; jedoch externe Therapien)</a:t>
            </a:r>
          </a:p>
          <a:p>
            <a:r>
              <a:rPr lang="de-CH" sz="2363" kern="1200" dirty="0">
                <a:solidFill>
                  <a:schemeClr val="tx1"/>
                </a:solidFill>
                <a:effectLst/>
                <a:latin typeface="+mn-lt"/>
                <a:ea typeface="+mn-ea"/>
                <a:cs typeface="+mn-cs"/>
              </a:rPr>
              <a:t>2389 Stellen-% Päd. MA (durchschnittlich: 2936 % pro Schule)</a:t>
            </a:r>
          </a:p>
          <a:p>
            <a:r>
              <a:rPr lang="de-CH" sz="2363" kern="1200" dirty="0">
                <a:solidFill>
                  <a:schemeClr val="tx1"/>
                </a:solidFill>
                <a:effectLst/>
                <a:latin typeface="+mn-lt"/>
                <a:ea typeface="+mn-ea"/>
                <a:cs typeface="+mn-cs"/>
              </a:rPr>
              <a:t>Ein Verhältnis kann für Rossfeld nicht errechnet werden, da Therapien auch extern</a:t>
            </a:r>
          </a:p>
          <a:p>
            <a:endParaRPr lang="de-CH" dirty="0"/>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10</a:t>
            </a:fld>
            <a:endParaRPr lang="en-US"/>
          </a:p>
        </p:txBody>
      </p:sp>
    </p:spTree>
    <p:extLst>
      <p:ext uri="{BB962C8B-B14F-4D97-AF65-F5344CB8AC3E}">
        <p14:creationId xmlns:p14="http://schemas.microsoft.com/office/powerpoint/2010/main" val="318717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err="1"/>
              <a:t>scs</a:t>
            </a:r>
            <a:endParaRPr lang="de-CH" dirty="0"/>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11</a:t>
            </a:fld>
            <a:endParaRPr lang="en-US"/>
          </a:p>
        </p:txBody>
      </p:sp>
    </p:spTree>
    <p:extLst>
      <p:ext uri="{BB962C8B-B14F-4D97-AF65-F5344CB8AC3E}">
        <p14:creationId xmlns:p14="http://schemas.microsoft.com/office/powerpoint/2010/main" val="17996496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wie: folgendes nicht Rossfeld-spezifisch</a:t>
            </a:r>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12</a:t>
            </a:fld>
            <a:endParaRPr lang="en-US"/>
          </a:p>
        </p:txBody>
      </p:sp>
    </p:spTree>
    <p:extLst>
      <p:ext uri="{BB962C8B-B14F-4D97-AF65-F5344CB8AC3E}">
        <p14:creationId xmlns:p14="http://schemas.microsoft.com/office/powerpoint/2010/main" val="3723531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wie</a:t>
            </a:r>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13</a:t>
            </a:fld>
            <a:endParaRPr lang="en-US"/>
          </a:p>
        </p:txBody>
      </p:sp>
    </p:spTree>
    <p:extLst>
      <p:ext uri="{BB962C8B-B14F-4D97-AF65-F5344CB8AC3E}">
        <p14:creationId xmlns:p14="http://schemas.microsoft.com/office/powerpoint/2010/main" val="1216548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a:t>Angepasste Lernziele: 538; Zeugnisnoten: 7, keine Angabe: 6</a:t>
            </a:r>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15</a:t>
            </a:fld>
            <a:endParaRPr lang="en-US"/>
          </a:p>
        </p:txBody>
      </p:sp>
    </p:spTree>
    <p:extLst>
      <p:ext uri="{BB962C8B-B14F-4D97-AF65-F5344CB8AC3E}">
        <p14:creationId xmlns:p14="http://schemas.microsoft.com/office/powerpoint/2010/main" val="4253121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1800454" rtl="0" eaLnBrk="1" fontAlgn="auto" latinLnBrk="0" hangingPunct="1">
              <a:lnSpc>
                <a:spcPct val="100000"/>
              </a:lnSpc>
              <a:spcBef>
                <a:spcPts val="0"/>
              </a:spcBef>
              <a:spcAft>
                <a:spcPts val="0"/>
              </a:spcAft>
              <a:buClrTx/>
              <a:buSzTx/>
              <a:buFontTx/>
              <a:buNone/>
              <a:tabLst/>
              <a:defRPr/>
            </a:pPr>
            <a:r>
              <a:rPr lang="de-CH" sz="2363" kern="1200">
                <a:solidFill>
                  <a:schemeClr val="tx1"/>
                </a:solidFill>
                <a:effectLst/>
                <a:latin typeface="+mn-lt"/>
                <a:ea typeface="+mn-ea"/>
                <a:cs typeface="+mn-cs"/>
              </a:rPr>
              <a:t>Rund 2/3 aller Lernende haben einen primären Förderbedarf im Bereich der körperlich-motorischen Entwicklung. Beim dritten Drittel werden unterschiedliche Bedarfe genannt</a:t>
            </a:r>
            <a:r>
              <a:rPr lang="de-CH">
                <a:effectLst/>
              </a:rPr>
              <a:t> </a:t>
            </a:r>
          </a:p>
          <a:p>
            <a:pPr marL="0" marR="0" lvl="0" indent="0" algn="l" defTabSz="1800454" rtl="0" eaLnBrk="1" fontAlgn="auto" latinLnBrk="0" hangingPunct="1">
              <a:lnSpc>
                <a:spcPct val="100000"/>
              </a:lnSpc>
              <a:spcBef>
                <a:spcPts val="0"/>
              </a:spcBef>
              <a:spcAft>
                <a:spcPts val="0"/>
              </a:spcAft>
              <a:buClrTx/>
              <a:buSzTx/>
              <a:buFontTx/>
              <a:buNone/>
              <a:tabLst/>
              <a:defRPr/>
            </a:pPr>
            <a:endParaRPr lang="de-CH" sz="2363" kern="1200">
              <a:solidFill>
                <a:schemeClr val="tx1"/>
              </a:solidFill>
              <a:effectLst/>
              <a:latin typeface="+mn-lt"/>
              <a:ea typeface="+mn-ea"/>
              <a:cs typeface="+mn-cs"/>
            </a:endParaRPr>
          </a:p>
          <a:p>
            <a:pPr marL="0" marR="0" lvl="0" indent="0" algn="l" defTabSz="1800454" rtl="0" eaLnBrk="1" fontAlgn="auto" latinLnBrk="0" hangingPunct="1">
              <a:lnSpc>
                <a:spcPct val="100000"/>
              </a:lnSpc>
              <a:spcBef>
                <a:spcPts val="0"/>
              </a:spcBef>
              <a:spcAft>
                <a:spcPts val="0"/>
              </a:spcAft>
              <a:buClrTx/>
              <a:buSzTx/>
              <a:buFontTx/>
              <a:buNone/>
              <a:tabLst/>
              <a:defRPr/>
            </a:pPr>
            <a:r>
              <a:rPr lang="de-CH" sz="2363" kern="1200">
                <a:solidFill>
                  <a:schemeClr val="tx1"/>
                </a:solidFill>
                <a:effectLst/>
                <a:latin typeface="+mn-lt"/>
                <a:ea typeface="+mn-ea"/>
                <a:cs typeface="+mn-cs"/>
              </a:rPr>
              <a:t>Bei etwas mehr als der Hälfte der Lernenden (52,6%), bei denen die primäre Beeinträchtigung keine körperlich-motorische Beeinträchtigung ist, liegt eine solche auch nicht als sekundäre Beeinträchtigung vor. Somit hat etwa </a:t>
            </a:r>
            <a:r>
              <a:rPr lang="de-CH" sz="2363" kern="1200" err="1">
                <a:solidFill>
                  <a:schemeClr val="tx1"/>
                </a:solidFill>
                <a:effectLst/>
                <a:latin typeface="+mn-lt"/>
                <a:ea typeface="+mn-ea"/>
                <a:cs typeface="+mn-cs"/>
              </a:rPr>
              <a:t>jede:r</a:t>
            </a:r>
            <a:r>
              <a:rPr lang="de-CH" sz="2363" kern="1200">
                <a:solidFill>
                  <a:schemeClr val="tx1"/>
                </a:solidFill>
                <a:effectLst/>
                <a:latin typeface="+mn-lt"/>
                <a:ea typeface="+mn-ea"/>
                <a:cs typeface="+mn-cs"/>
              </a:rPr>
              <a:t> sechste Lernende (16,1%) an Schulen für Körper- und Mehrfachbehinderte keine Beeinträchtigung in der körperlich-motorischen Entwicklung. </a:t>
            </a:r>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16</a:t>
            </a:fld>
            <a:endParaRPr lang="en-US"/>
          </a:p>
        </p:txBody>
      </p:sp>
    </p:spTree>
    <p:extLst>
      <p:ext uri="{BB962C8B-B14F-4D97-AF65-F5344CB8AC3E}">
        <p14:creationId xmlns:p14="http://schemas.microsoft.com/office/powerpoint/2010/main" val="29531606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a:t>Aus dem Gesamt des Samples</a:t>
            </a:r>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17</a:t>
            </a:fld>
            <a:endParaRPr lang="en-US"/>
          </a:p>
        </p:txBody>
      </p:sp>
    </p:spTree>
    <p:extLst>
      <p:ext uri="{BB962C8B-B14F-4D97-AF65-F5344CB8AC3E}">
        <p14:creationId xmlns:p14="http://schemas.microsoft.com/office/powerpoint/2010/main" val="37533612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2363" b="0" i="0" u="none" strike="noStrike" kern="1200">
                <a:solidFill>
                  <a:schemeClr val="tx1"/>
                </a:solidFill>
                <a:effectLst/>
                <a:latin typeface="+mn-lt"/>
                <a:ea typeface="+mn-ea"/>
                <a:cs typeface="+mn-cs"/>
              </a:rPr>
              <a:t>Bei </a:t>
            </a:r>
            <a:r>
              <a:rPr lang="de-CH" sz="2363" b="0" i="0" u="none" strike="noStrike" kern="1200" err="1">
                <a:solidFill>
                  <a:schemeClr val="tx1"/>
                </a:solidFill>
                <a:effectLst/>
                <a:latin typeface="+mn-lt"/>
                <a:ea typeface="+mn-ea"/>
                <a:cs typeface="+mn-cs"/>
              </a:rPr>
              <a:t>kmB</a:t>
            </a:r>
            <a:r>
              <a:rPr lang="de-CH" sz="2363" b="0" i="0" u="none" strike="noStrike" kern="1200">
                <a:solidFill>
                  <a:schemeClr val="tx1"/>
                </a:solidFill>
                <a:effectLst/>
                <a:latin typeface="+mn-lt"/>
                <a:ea typeface="+mn-ea"/>
                <a:cs typeface="+mn-cs"/>
              </a:rPr>
              <a:t> als primärer </a:t>
            </a:r>
            <a:r>
              <a:rPr lang="de-CH" sz="2363" b="0" i="0" u="none" strike="noStrike" kern="1200" err="1">
                <a:solidFill>
                  <a:schemeClr val="tx1"/>
                </a:solidFill>
                <a:effectLst/>
                <a:latin typeface="+mn-lt"/>
                <a:ea typeface="+mn-ea"/>
                <a:cs typeface="+mn-cs"/>
              </a:rPr>
              <a:t>Beeintr</a:t>
            </a:r>
            <a:r>
              <a:rPr lang="de-CH" sz="2363" b="0" i="0" u="none" strike="noStrike" kern="1200">
                <a:solidFill>
                  <a:schemeClr val="tx1"/>
                </a:solidFill>
                <a:effectLst/>
                <a:latin typeface="+mn-lt"/>
                <a:ea typeface="+mn-ea"/>
                <a:cs typeface="+mn-cs"/>
              </a:rPr>
              <a:t>.</a:t>
            </a:r>
          </a:p>
          <a:p>
            <a:endParaRPr lang="de-CH" sz="2363" b="0" i="0" u="none" strike="noStrike" kern="1200">
              <a:solidFill>
                <a:schemeClr val="tx1"/>
              </a:solidFill>
              <a:effectLst/>
              <a:latin typeface="+mn-lt"/>
              <a:ea typeface="+mn-ea"/>
              <a:cs typeface="+mn-cs"/>
            </a:endParaRPr>
          </a:p>
          <a:p>
            <a:r>
              <a:rPr lang="de-CH" sz="1800" kern="1200">
                <a:solidFill>
                  <a:schemeClr val="tx1"/>
                </a:solidFill>
                <a:effectLst/>
                <a:latin typeface="+mn-lt"/>
                <a:ea typeface="+mn-ea"/>
                <a:cs typeface="+mn-cs"/>
              </a:rPr>
              <a:t>Insgesamt: Rund 1/3 aller Lernenden werden von den Lehrpersonen als schwer mehrfach beeinträchtigt bezeichnet. Entsprechend weist sich bei dieser Gruppe ein deutlich erhöhter Pflegebedarf aus. </a:t>
            </a:r>
          </a:p>
          <a:p>
            <a:endParaRPr lang="de-CH" sz="900" b="0" i="0" u="none" strike="noStrike" kern="1200">
              <a:solidFill>
                <a:schemeClr val="tx1"/>
              </a:solidFill>
              <a:effectLst/>
              <a:latin typeface="+mn-lt"/>
              <a:ea typeface="+mn-ea"/>
              <a:cs typeface="+mn-cs"/>
            </a:endParaRPr>
          </a:p>
          <a:p>
            <a:r>
              <a:rPr lang="de-CH" sz="900" b="0" i="0" u="none" strike="noStrike" kern="1200">
                <a:solidFill>
                  <a:schemeClr val="tx1"/>
                </a:solidFill>
                <a:effectLst/>
                <a:latin typeface="+mn-lt"/>
                <a:ea typeface="+mn-ea"/>
                <a:cs typeface="+mn-cs"/>
              </a:rPr>
              <a:t>GMFCS I: Gehen ohne Einschränkungen</a:t>
            </a:r>
            <a:r>
              <a:rPr lang="de-CH" sz="900"/>
              <a:t> </a:t>
            </a:r>
            <a:r>
              <a:rPr lang="de-CH" sz="900" b="0" i="0" u="none" strike="noStrike" kern="1200">
                <a:solidFill>
                  <a:schemeClr val="tx1"/>
                </a:solidFill>
                <a:effectLst/>
                <a:latin typeface="+mn-lt"/>
                <a:ea typeface="+mn-ea"/>
                <a:cs typeface="+mn-cs"/>
              </a:rPr>
              <a:t>GMFCS II: Gehen mit (leichten) Einschränkungen</a:t>
            </a:r>
            <a:r>
              <a:rPr lang="de-CH" sz="900"/>
              <a:t> </a:t>
            </a:r>
            <a:r>
              <a:rPr lang="de-CH" sz="900" b="0" i="0" u="none" strike="noStrike" kern="1200">
                <a:solidFill>
                  <a:schemeClr val="tx1"/>
                </a:solidFill>
                <a:effectLst/>
                <a:latin typeface="+mn-lt"/>
                <a:ea typeface="+mn-ea"/>
                <a:cs typeface="+mn-cs"/>
              </a:rPr>
              <a:t>GMFCS III: Gehen mit Benutzung einer Gehhilfe (Rollator, Schieberollstuhl)</a:t>
            </a:r>
            <a:r>
              <a:rPr lang="de-CH" sz="900"/>
              <a:t> </a:t>
            </a:r>
            <a:r>
              <a:rPr lang="de-CH" sz="900" b="0" i="0" u="none" strike="noStrike" kern="1200">
                <a:solidFill>
                  <a:schemeClr val="tx1"/>
                </a:solidFill>
                <a:effectLst/>
                <a:latin typeface="+mn-lt"/>
                <a:ea typeface="+mn-ea"/>
                <a:cs typeface="+mn-cs"/>
              </a:rPr>
              <a:t>GMFCS IV: Selbstständige Fortbewegung stark eingeschränkt (mit E-Rollstuhl möglich)</a:t>
            </a:r>
            <a:r>
              <a:rPr lang="de-CH" sz="900"/>
              <a:t> </a:t>
            </a:r>
            <a:r>
              <a:rPr lang="de-CH" sz="900" b="0" i="0" u="none" strike="noStrike" kern="1200">
                <a:solidFill>
                  <a:schemeClr val="tx1"/>
                </a:solidFill>
                <a:effectLst/>
                <a:latin typeface="+mn-lt"/>
                <a:ea typeface="+mn-ea"/>
                <a:cs typeface="+mn-cs"/>
              </a:rPr>
              <a:t>GMFCS V: Selbstständige Fortbewegung nicht möglich</a:t>
            </a:r>
            <a:r>
              <a:rPr lang="de-CH" sz="900"/>
              <a:t> </a:t>
            </a:r>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18</a:t>
            </a:fld>
            <a:endParaRPr lang="en-US"/>
          </a:p>
        </p:txBody>
      </p:sp>
    </p:spTree>
    <p:extLst>
      <p:ext uri="{BB962C8B-B14F-4D97-AF65-F5344CB8AC3E}">
        <p14:creationId xmlns:p14="http://schemas.microsoft.com/office/powerpoint/2010/main" val="9908683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19</a:t>
            </a:fld>
            <a:endParaRPr lang="en-US"/>
          </a:p>
        </p:txBody>
      </p:sp>
    </p:spTree>
    <p:extLst>
      <p:ext uri="{BB962C8B-B14F-4D97-AF65-F5344CB8AC3E}">
        <p14:creationId xmlns:p14="http://schemas.microsoft.com/office/powerpoint/2010/main" val="22843216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1800454" rtl="0" eaLnBrk="1" fontAlgn="auto" latinLnBrk="0" hangingPunct="1">
              <a:lnSpc>
                <a:spcPct val="100000"/>
              </a:lnSpc>
              <a:spcBef>
                <a:spcPts val="0"/>
              </a:spcBef>
              <a:spcAft>
                <a:spcPts val="0"/>
              </a:spcAft>
              <a:buClrTx/>
              <a:buSzTx/>
              <a:buFontTx/>
              <a:buNone/>
              <a:tabLst/>
              <a:defRPr/>
            </a:pPr>
            <a:r>
              <a:rPr lang="de-CH" sz="2363" kern="1200">
                <a:solidFill>
                  <a:schemeClr val="tx1"/>
                </a:solidFill>
                <a:effectLst/>
                <a:latin typeface="+mn-lt"/>
                <a:ea typeface="+mn-ea"/>
                <a:cs typeface="+mn-cs"/>
              </a:rPr>
              <a:t>Für nahezu ¾ aller Lernenden werden Auffälligkeiten im Verhalten bzw. in der sozial-emotionalen Entwicklung genannt. Für die Praxis bedeutet dieses Faktum, dass </a:t>
            </a:r>
            <a:r>
              <a:rPr lang="de-CH" sz="2363" kern="1200" err="1">
                <a:solidFill>
                  <a:schemeClr val="tx1"/>
                </a:solidFill>
                <a:effectLst/>
                <a:latin typeface="+mn-lt"/>
                <a:ea typeface="+mn-ea"/>
                <a:cs typeface="+mn-cs"/>
              </a:rPr>
              <a:t>Sonderpädagog:innen</a:t>
            </a:r>
            <a:r>
              <a:rPr lang="de-CH" sz="2363" kern="1200">
                <a:solidFill>
                  <a:schemeClr val="tx1"/>
                </a:solidFill>
                <a:effectLst/>
                <a:latin typeface="+mn-lt"/>
                <a:ea typeface="+mn-ea"/>
                <a:cs typeface="+mn-cs"/>
              </a:rPr>
              <a:t> mit Profil kmE im Bereich des Umgangs mit herausforderndem Verhalten und der Förderung im emotional-sozialen Bereich fitgemacht werden müssen. Ein Forschungsbeitrag könnte darin bestehen, zu untersuchen, welcher Art die Herausforderungen und Formen im Bereich des Verhaltens bzw. der sozial-emotionalen Entwicklung sind.</a:t>
            </a:r>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20</a:t>
            </a:fld>
            <a:endParaRPr lang="en-US"/>
          </a:p>
        </p:txBody>
      </p:sp>
    </p:spTree>
    <p:extLst>
      <p:ext uri="{BB962C8B-B14F-4D97-AF65-F5344CB8AC3E}">
        <p14:creationId xmlns:p14="http://schemas.microsoft.com/office/powerpoint/2010/main" val="11806323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2363" kern="1200">
                <a:solidFill>
                  <a:schemeClr val="tx1"/>
                </a:solidFill>
                <a:effectLst/>
                <a:latin typeface="+mn-lt"/>
                <a:ea typeface="+mn-ea"/>
                <a:cs typeface="+mn-cs"/>
              </a:rPr>
              <a:t>mehr als 2/3 eine Beeinträchtigung im Entwicklungsbereich der Sprache und Kommunikation. Bei mehr als der Hälfte der Lernenden werden Massnahmen der Unterstützen Kommunikation genannt. </a:t>
            </a:r>
          </a:p>
          <a:p>
            <a:pPr marL="0" marR="0" lvl="0" indent="0" algn="l" defTabSz="1800454" rtl="0" eaLnBrk="1" fontAlgn="auto" latinLnBrk="0" hangingPunct="1">
              <a:lnSpc>
                <a:spcPct val="100000"/>
              </a:lnSpc>
              <a:spcBef>
                <a:spcPts val="0"/>
              </a:spcBef>
              <a:spcAft>
                <a:spcPts val="0"/>
              </a:spcAft>
              <a:buClrTx/>
              <a:buSzTx/>
              <a:buFontTx/>
              <a:buNone/>
              <a:tabLst/>
              <a:defRPr/>
            </a:pPr>
            <a:r>
              <a:rPr lang="de-CH" sz="2363" kern="1200">
                <a:solidFill>
                  <a:schemeClr val="tx1"/>
                </a:solidFill>
                <a:effectLst/>
                <a:latin typeface="+mn-lt"/>
                <a:ea typeface="+mn-ea"/>
                <a:cs typeface="+mn-cs"/>
              </a:rPr>
              <a:t>2/3 aller Lernenden haben Wahrnehmungsbeeinträchtigungen unterschiedlichen Schweregrades. Nahezu 50 % aller Lernenden haben in unterschiedlichem Grad eine Sehbeeinträchtigung. 2/3 der Lernenden haben Auffälligkeiten im Bereich der emotional-sozialen Entwicklung. 4/5 Schwierigkeiten im Bereich der exekutiven Funktionen. Die Kompetenzen in den Kulturtechniken Mathematik und Sprache fallen höchst heterogen aus. </a:t>
            </a:r>
            <a:r>
              <a:rPr lang="de-CH" sz="2363" i="1" kern="1200">
                <a:solidFill>
                  <a:schemeClr val="tx1"/>
                </a:solidFill>
                <a:effectLst/>
                <a:latin typeface="+mn-lt"/>
                <a:ea typeface="+mn-ea"/>
                <a:cs typeface="+mn-cs"/>
              </a:rPr>
              <a:t>Fazit:</a:t>
            </a:r>
            <a:r>
              <a:rPr lang="de-CH" sz="2363" kern="1200">
                <a:solidFill>
                  <a:schemeClr val="tx1"/>
                </a:solidFill>
                <a:effectLst/>
                <a:latin typeface="+mn-lt"/>
                <a:ea typeface="+mn-ea"/>
                <a:cs typeface="+mn-cs"/>
              </a:rPr>
              <a:t> Körperlich-motorische Beeinträchtigungen treten mehrheitlich in Verbindung mit weiteren Erschwernissen in verschiedenen Entwicklungsbereichen auf. Unterschiedliche Formen der Lernbeeinträchtigungen bzw. der Lernunterstützung und der Differenzierung von Lernangeboten und der inklusiven Didaktik haben an kmE-Schulen einen sehr hohen Stellenwert, entsprechende Kompetenzen müssen bei den sonderpädagogischen Lehrpersonen gefördert werden.</a:t>
            </a:r>
          </a:p>
          <a:p>
            <a:endParaRPr lang="de-CH"/>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21</a:t>
            </a:fld>
            <a:endParaRPr lang="en-US"/>
          </a:p>
        </p:txBody>
      </p:sp>
    </p:spTree>
    <p:extLst>
      <p:ext uri="{BB962C8B-B14F-4D97-AF65-F5344CB8AC3E}">
        <p14:creationId xmlns:p14="http://schemas.microsoft.com/office/powerpoint/2010/main" val="27716674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22</a:t>
            </a:fld>
            <a:endParaRPr lang="en-US"/>
          </a:p>
        </p:txBody>
      </p:sp>
    </p:spTree>
    <p:extLst>
      <p:ext uri="{BB962C8B-B14F-4D97-AF65-F5344CB8AC3E}">
        <p14:creationId xmlns:p14="http://schemas.microsoft.com/office/powerpoint/2010/main" val="40549048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Wie</a:t>
            </a:r>
          </a:p>
          <a:p>
            <a:pPr marL="0" marR="0" lvl="0" indent="0" algn="l" defTabSz="1800454" rtl="0" eaLnBrk="1" fontAlgn="auto" latinLnBrk="0" hangingPunct="1">
              <a:lnSpc>
                <a:spcPct val="100000"/>
              </a:lnSpc>
              <a:spcBef>
                <a:spcPts val="0"/>
              </a:spcBef>
              <a:spcAft>
                <a:spcPts val="0"/>
              </a:spcAft>
              <a:buClrTx/>
              <a:buSzTx/>
              <a:buFontTx/>
              <a:buNone/>
              <a:tabLst/>
              <a:defRPr/>
            </a:pPr>
            <a:r>
              <a:rPr lang="de-CH" sz="2363" kern="1200" dirty="0">
                <a:solidFill>
                  <a:schemeClr val="tx1"/>
                </a:solidFill>
                <a:effectLst/>
                <a:latin typeface="+mn-lt"/>
                <a:ea typeface="+mn-ea"/>
                <a:cs typeface="+mn-cs"/>
              </a:rPr>
              <a:t>Je nach zeitlichen Ressourcen folgende Folie weglassen</a:t>
            </a:r>
          </a:p>
          <a:p>
            <a:pPr marL="0" marR="0" lvl="0" indent="0" algn="l" defTabSz="1800454" rtl="0" eaLnBrk="1" fontAlgn="auto" latinLnBrk="0" hangingPunct="1">
              <a:lnSpc>
                <a:spcPct val="100000"/>
              </a:lnSpc>
              <a:spcBef>
                <a:spcPts val="0"/>
              </a:spcBef>
              <a:spcAft>
                <a:spcPts val="0"/>
              </a:spcAft>
              <a:buClrTx/>
              <a:buSzTx/>
              <a:buFontTx/>
              <a:buNone/>
              <a:tabLst/>
              <a:defRPr/>
            </a:pPr>
            <a:r>
              <a:rPr lang="de-CH" sz="2363" b="1" kern="1200" dirty="0">
                <a:solidFill>
                  <a:schemeClr val="tx1"/>
                </a:solidFill>
                <a:effectLst/>
                <a:latin typeface="+mn-lt"/>
                <a:ea typeface="+mn-ea"/>
                <a:cs typeface="+mn-cs"/>
              </a:rPr>
              <a:t>Geplantes Ende Vortrag: 16.55 Uhr</a:t>
            </a:r>
          </a:p>
          <a:p>
            <a:endParaRPr lang="de-CH" dirty="0"/>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23</a:t>
            </a:fld>
            <a:endParaRPr lang="en-US"/>
          </a:p>
        </p:txBody>
      </p:sp>
    </p:spTree>
    <p:extLst>
      <p:ext uri="{BB962C8B-B14F-4D97-AF65-F5344CB8AC3E}">
        <p14:creationId xmlns:p14="http://schemas.microsoft.com/office/powerpoint/2010/main" val="35517544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1800454" rtl="0" eaLnBrk="1" fontAlgn="auto" latinLnBrk="0" hangingPunct="1">
              <a:lnSpc>
                <a:spcPct val="100000"/>
              </a:lnSpc>
              <a:spcBef>
                <a:spcPts val="0"/>
              </a:spcBef>
              <a:spcAft>
                <a:spcPts val="0"/>
              </a:spcAft>
              <a:buClrTx/>
              <a:buSzTx/>
              <a:buFontTx/>
              <a:buNone/>
              <a:tabLst/>
              <a:defRPr/>
            </a:pPr>
            <a:r>
              <a:rPr lang="de-CH" sz="2363" kern="1200" dirty="0">
                <a:solidFill>
                  <a:schemeClr val="tx1"/>
                </a:solidFill>
                <a:effectLst/>
                <a:latin typeface="+mn-lt"/>
                <a:ea typeface="+mn-ea"/>
                <a:cs typeface="+mn-cs"/>
              </a:rPr>
              <a:t>Je nach zeitlichen Ressourcen Folie weglassen: </a:t>
            </a:r>
          </a:p>
          <a:p>
            <a:pPr marL="0" marR="0" lvl="0" indent="0" algn="l" defTabSz="1800454" rtl="0" eaLnBrk="1" fontAlgn="auto" latinLnBrk="0" hangingPunct="1">
              <a:lnSpc>
                <a:spcPct val="100000"/>
              </a:lnSpc>
              <a:spcBef>
                <a:spcPts val="0"/>
              </a:spcBef>
              <a:spcAft>
                <a:spcPts val="0"/>
              </a:spcAft>
              <a:buClrTx/>
              <a:buSzTx/>
              <a:buFontTx/>
              <a:buNone/>
              <a:tabLst/>
              <a:defRPr/>
            </a:pPr>
            <a:r>
              <a:rPr lang="de-CH" sz="2363" b="1" kern="1200" dirty="0">
                <a:solidFill>
                  <a:schemeClr val="tx1"/>
                </a:solidFill>
                <a:effectLst/>
                <a:latin typeface="+mn-lt"/>
                <a:ea typeface="+mn-ea"/>
                <a:cs typeface="+mn-cs"/>
              </a:rPr>
              <a:t>Geplantes Ende Vortrag: 16.55 Uhr</a:t>
            </a:r>
          </a:p>
          <a:p>
            <a:pPr marL="0" marR="0" lvl="0" indent="0" algn="l" defTabSz="1800454" rtl="0" eaLnBrk="1" fontAlgn="auto" latinLnBrk="0" hangingPunct="1">
              <a:lnSpc>
                <a:spcPct val="100000"/>
              </a:lnSpc>
              <a:spcBef>
                <a:spcPts val="0"/>
              </a:spcBef>
              <a:spcAft>
                <a:spcPts val="0"/>
              </a:spcAft>
              <a:buClrTx/>
              <a:buSzTx/>
              <a:buFontTx/>
              <a:buNone/>
              <a:tabLst/>
              <a:defRPr/>
            </a:pPr>
            <a:endParaRPr lang="de-CH" sz="2363" kern="1200" dirty="0">
              <a:solidFill>
                <a:schemeClr val="tx1"/>
              </a:solidFill>
              <a:effectLst/>
              <a:latin typeface="+mn-lt"/>
              <a:ea typeface="+mn-ea"/>
              <a:cs typeface="+mn-cs"/>
            </a:endParaRPr>
          </a:p>
          <a:p>
            <a:pPr marL="0" marR="0" lvl="0" indent="0" algn="l" defTabSz="1800454" rtl="0" eaLnBrk="1" fontAlgn="auto" latinLnBrk="0" hangingPunct="1">
              <a:lnSpc>
                <a:spcPct val="100000"/>
              </a:lnSpc>
              <a:spcBef>
                <a:spcPts val="0"/>
              </a:spcBef>
              <a:spcAft>
                <a:spcPts val="0"/>
              </a:spcAft>
              <a:buClrTx/>
              <a:buSzTx/>
              <a:buFontTx/>
              <a:buNone/>
              <a:tabLst/>
              <a:defRPr/>
            </a:pPr>
            <a:r>
              <a:rPr lang="de-CH" sz="2363" kern="1200" dirty="0">
                <a:solidFill>
                  <a:schemeClr val="tx1"/>
                </a:solidFill>
                <a:effectLst/>
                <a:latin typeface="+mn-lt"/>
                <a:ea typeface="+mn-ea"/>
                <a:cs typeface="+mn-cs"/>
              </a:rPr>
              <a:t>Auffällig selten werden Ressourcen in den Fächern Mathematik sowie den MINT-Fächern genannt. Rund 1/3 aller Lernenden werden als besondere Ressourcen überfachliche Kompetenzen (personale, soziale und methodische Kompetenzen) attestiert. </a:t>
            </a:r>
            <a:r>
              <a:rPr lang="de-CH" sz="2363" i="1" kern="1200" dirty="0">
                <a:solidFill>
                  <a:schemeClr val="tx1"/>
                </a:solidFill>
                <a:effectLst/>
                <a:latin typeface="+mn-lt"/>
                <a:ea typeface="+mn-ea"/>
                <a:cs typeface="+mn-cs"/>
              </a:rPr>
              <a:t>Fazit:</a:t>
            </a:r>
            <a:r>
              <a:rPr lang="de-CH" sz="2363" kern="1200" dirty="0">
                <a:solidFill>
                  <a:schemeClr val="tx1"/>
                </a:solidFill>
                <a:effectLst/>
                <a:latin typeface="+mn-lt"/>
                <a:ea typeface="+mn-ea"/>
                <a:cs typeface="+mn-cs"/>
              </a:rPr>
              <a:t> Zu prüfen ist, ob Kompetenzen im Bereich der Mathematik und der MINT-Fächer vermehrt in den Blick der Ausbildungsgänge und Forschung genommen werden müssen.</a:t>
            </a:r>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24</a:t>
            </a:fld>
            <a:endParaRPr lang="en-US"/>
          </a:p>
        </p:txBody>
      </p:sp>
    </p:spTree>
    <p:extLst>
      <p:ext uri="{BB962C8B-B14F-4D97-AF65-F5344CB8AC3E}">
        <p14:creationId xmlns:p14="http://schemas.microsoft.com/office/powerpoint/2010/main" val="3891064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err="1"/>
              <a:t>scs</a:t>
            </a:r>
            <a:endParaRPr lang="de-CH" dirty="0"/>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25</a:t>
            </a:fld>
            <a:endParaRPr lang="en-US"/>
          </a:p>
        </p:txBody>
      </p:sp>
    </p:spTree>
    <p:extLst>
      <p:ext uri="{BB962C8B-B14F-4D97-AF65-F5344CB8AC3E}">
        <p14:creationId xmlns:p14="http://schemas.microsoft.com/office/powerpoint/2010/main" val="13112110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err="1"/>
              <a:t>scs</a:t>
            </a:r>
            <a:endParaRPr lang="de-CH" dirty="0"/>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26</a:t>
            </a:fld>
            <a:endParaRPr lang="en-US"/>
          </a:p>
        </p:txBody>
      </p:sp>
    </p:spTree>
    <p:extLst>
      <p:ext uri="{BB962C8B-B14F-4D97-AF65-F5344CB8AC3E}">
        <p14:creationId xmlns:p14="http://schemas.microsoft.com/office/powerpoint/2010/main" val="39031057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wie</a:t>
            </a:r>
          </a:p>
          <a:p>
            <a:r>
              <a:rPr lang="de-CH" b="1" dirty="0"/>
              <a:t>Ende: 17.15 Uhr</a:t>
            </a:r>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27</a:t>
            </a:fld>
            <a:endParaRPr lang="en-US"/>
          </a:p>
        </p:txBody>
      </p:sp>
    </p:spTree>
    <p:extLst>
      <p:ext uri="{BB962C8B-B14F-4D97-AF65-F5344CB8AC3E}">
        <p14:creationId xmlns:p14="http://schemas.microsoft.com/office/powerpoint/2010/main" val="2698531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err="1"/>
              <a:t>scs</a:t>
            </a:r>
            <a:r>
              <a:rPr lang="de-CH" dirty="0"/>
              <a:t> Eröffnung Nachfragen, Diskussion</a:t>
            </a:r>
          </a:p>
        </p:txBody>
      </p:sp>
      <p:sp>
        <p:nvSpPr>
          <p:cNvPr id="4" name="Datumsplatzhalter 3"/>
          <p:cNvSpPr>
            <a:spLocks noGrp="1"/>
          </p:cNvSpPr>
          <p:nvPr>
            <p:ph type="dt" idx="1"/>
          </p:nvPr>
        </p:nvSpPr>
        <p:spPr/>
        <p:txBody>
          <a:bodyPr/>
          <a:lstStyle/>
          <a:p>
            <a:fld id="{AB224651-D554-9048-9810-F82F9034B654}" type="datetime4">
              <a:rPr lang="de-CH" smtClean="0"/>
              <a:t>6. September 2022</a:t>
            </a:fld>
            <a:endParaRPr lang="en-US"/>
          </a:p>
        </p:txBody>
      </p:sp>
      <p:sp>
        <p:nvSpPr>
          <p:cNvPr id="5" name="Foliennummernplatzhalter 4"/>
          <p:cNvSpPr>
            <a:spLocks noGrp="1"/>
          </p:cNvSpPr>
          <p:nvPr>
            <p:ph type="sldNum" sz="quarter" idx="5"/>
          </p:nvPr>
        </p:nvSpPr>
        <p:spPr/>
        <p:txBody>
          <a:bodyPr/>
          <a:lstStyle/>
          <a:p>
            <a:fld id="{83488DAB-3F9E-4DCE-8B5C-F23D469BB970}" type="slidenum">
              <a:rPr lang="en-US" smtClean="0"/>
              <a:t>28</a:t>
            </a:fld>
            <a:endParaRPr lang="en-US"/>
          </a:p>
        </p:txBody>
      </p:sp>
    </p:spTree>
    <p:extLst>
      <p:ext uri="{BB962C8B-B14F-4D97-AF65-F5344CB8AC3E}">
        <p14:creationId xmlns:p14="http://schemas.microsoft.com/office/powerpoint/2010/main" val="3121913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25" name="Gruppieren 24">
            <a:extLst>
              <a:ext uri="{FF2B5EF4-FFF2-40B4-BE49-F238E27FC236}">
                <a16:creationId xmlns:a16="http://schemas.microsoft.com/office/drawing/2014/main" id="{299A50AA-E4B5-F94A-9A43-06A37BFED07E}"/>
              </a:ext>
              <a:ext uri="{C183D7F6-B498-43B3-948B-1728B52AA6E4}">
                <adec:decorative xmlns:adec="http://schemas.microsoft.com/office/drawing/2017/decorative" val="1"/>
              </a:ext>
            </a:extLst>
          </p:cNvPr>
          <p:cNvGrpSpPr/>
          <p:nvPr userDrawn="1"/>
        </p:nvGrpSpPr>
        <p:grpSpPr>
          <a:xfrm>
            <a:off x="21577299" y="1034717"/>
            <a:ext cx="2435225" cy="8880809"/>
            <a:chOff x="21577299" y="1034717"/>
            <a:chExt cx="2435225" cy="8880809"/>
          </a:xfrm>
        </p:grpSpPr>
        <p:grpSp>
          <p:nvGrpSpPr>
            <p:cNvPr id="24" name="Gruppieren 23">
              <a:extLst>
                <a:ext uri="{FF2B5EF4-FFF2-40B4-BE49-F238E27FC236}">
                  <a16:creationId xmlns:a16="http://schemas.microsoft.com/office/drawing/2014/main" id="{8F16AAFA-C42D-BF47-B853-5B43D7DD2BEF}"/>
                </a:ext>
              </a:extLst>
            </p:cNvPr>
            <p:cNvGrpSpPr/>
            <p:nvPr userDrawn="1"/>
          </p:nvGrpSpPr>
          <p:grpSpPr>
            <a:xfrm>
              <a:off x="23002111" y="7747465"/>
              <a:ext cx="1010412" cy="2168061"/>
              <a:chOff x="23002111" y="7747465"/>
              <a:chExt cx="1010412" cy="2168061"/>
            </a:xfrm>
          </p:grpSpPr>
          <p:sp>
            <p:nvSpPr>
              <p:cNvPr id="70" name="Rectangle 49">
                <a:extLst>
                  <a:ext uri="{FF2B5EF4-FFF2-40B4-BE49-F238E27FC236}">
                    <a16:creationId xmlns:a16="http://schemas.microsoft.com/office/drawing/2014/main" id="{474750E6-7DE3-4DDA-B23A-29C6F7E9C72B}"/>
                  </a:ext>
                </a:extLst>
              </p:cNvPr>
              <p:cNvSpPr>
                <a:spLocks noChangeArrowheads="1"/>
              </p:cNvSpPr>
              <p:nvPr userDrawn="1"/>
            </p:nvSpPr>
            <p:spPr bwMode="auto">
              <a:xfrm>
                <a:off x="23002111" y="9865067"/>
                <a:ext cx="1010412"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51">
                <a:extLst>
                  <a:ext uri="{FF2B5EF4-FFF2-40B4-BE49-F238E27FC236}">
                    <a16:creationId xmlns:a16="http://schemas.microsoft.com/office/drawing/2014/main" id="{A08A7772-21DA-4274-878E-1FEBDCA2B16C}"/>
                  </a:ext>
                </a:extLst>
              </p:cNvPr>
              <p:cNvSpPr>
                <a:spLocks noChangeArrowheads="1"/>
              </p:cNvSpPr>
              <p:nvPr userDrawn="1"/>
            </p:nvSpPr>
            <p:spPr bwMode="auto">
              <a:xfrm>
                <a:off x="23002111" y="9713689"/>
                <a:ext cx="1010412"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Rectangle 53">
                <a:extLst>
                  <a:ext uri="{FF2B5EF4-FFF2-40B4-BE49-F238E27FC236}">
                    <a16:creationId xmlns:a16="http://schemas.microsoft.com/office/drawing/2014/main" id="{F9BF4DEC-DFF5-4ECE-90E3-A6AAB35EF74B}"/>
                  </a:ext>
                </a:extLst>
              </p:cNvPr>
              <p:cNvSpPr>
                <a:spLocks noChangeArrowheads="1"/>
              </p:cNvSpPr>
              <p:nvPr userDrawn="1"/>
            </p:nvSpPr>
            <p:spPr bwMode="auto">
              <a:xfrm>
                <a:off x="23002111" y="9562312"/>
                <a:ext cx="1010412"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Rectangle 55">
                <a:extLst>
                  <a:ext uri="{FF2B5EF4-FFF2-40B4-BE49-F238E27FC236}">
                    <a16:creationId xmlns:a16="http://schemas.microsoft.com/office/drawing/2014/main" id="{79FD1439-6A9B-4394-A8F7-E6B518F9DE6C}"/>
                  </a:ext>
                </a:extLst>
              </p:cNvPr>
              <p:cNvSpPr>
                <a:spLocks noChangeArrowheads="1"/>
              </p:cNvSpPr>
              <p:nvPr userDrawn="1"/>
            </p:nvSpPr>
            <p:spPr bwMode="auto">
              <a:xfrm>
                <a:off x="23002111" y="9410935"/>
                <a:ext cx="1010412"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Rectangle 57">
                <a:extLst>
                  <a:ext uri="{FF2B5EF4-FFF2-40B4-BE49-F238E27FC236}">
                    <a16:creationId xmlns:a16="http://schemas.microsoft.com/office/drawing/2014/main" id="{8434A790-AFB8-49EE-85B8-18CA880DA155}"/>
                  </a:ext>
                </a:extLst>
              </p:cNvPr>
              <p:cNvSpPr>
                <a:spLocks noChangeArrowheads="1"/>
              </p:cNvSpPr>
              <p:nvPr userDrawn="1"/>
            </p:nvSpPr>
            <p:spPr bwMode="auto">
              <a:xfrm>
                <a:off x="23002111" y="9261240"/>
                <a:ext cx="1010412"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Rectangle 59">
                <a:extLst>
                  <a:ext uri="{FF2B5EF4-FFF2-40B4-BE49-F238E27FC236}">
                    <a16:creationId xmlns:a16="http://schemas.microsoft.com/office/drawing/2014/main" id="{A03F20EE-3EDE-4056-A1AB-35A0A30519A2}"/>
                  </a:ext>
                </a:extLst>
              </p:cNvPr>
              <p:cNvSpPr>
                <a:spLocks noChangeArrowheads="1"/>
              </p:cNvSpPr>
              <p:nvPr userDrawn="1"/>
            </p:nvSpPr>
            <p:spPr bwMode="auto">
              <a:xfrm>
                <a:off x="23002111" y="9109862"/>
                <a:ext cx="1010412"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Rectangle 61">
                <a:extLst>
                  <a:ext uri="{FF2B5EF4-FFF2-40B4-BE49-F238E27FC236}">
                    <a16:creationId xmlns:a16="http://schemas.microsoft.com/office/drawing/2014/main" id="{EAE23B24-6F57-4AD5-A16F-237C42108C8C}"/>
                  </a:ext>
                </a:extLst>
              </p:cNvPr>
              <p:cNvSpPr>
                <a:spLocks noChangeArrowheads="1"/>
              </p:cNvSpPr>
              <p:nvPr userDrawn="1"/>
            </p:nvSpPr>
            <p:spPr bwMode="auto">
              <a:xfrm>
                <a:off x="23002111" y="8958485"/>
                <a:ext cx="1010412"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64">
                <a:extLst>
                  <a:ext uri="{FF2B5EF4-FFF2-40B4-BE49-F238E27FC236}">
                    <a16:creationId xmlns:a16="http://schemas.microsoft.com/office/drawing/2014/main" id="{3F48F4CA-2BC6-4292-A74A-5B28812D3A03}"/>
                  </a:ext>
                </a:extLst>
              </p:cNvPr>
              <p:cNvSpPr>
                <a:spLocks noChangeArrowheads="1"/>
              </p:cNvSpPr>
              <p:nvPr userDrawn="1"/>
            </p:nvSpPr>
            <p:spPr bwMode="auto">
              <a:xfrm>
                <a:off x="23002111" y="8807107"/>
                <a:ext cx="1010412"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Rectangle 67">
                <a:extLst>
                  <a:ext uri="{FF2B5EF4-FFF2-40B4-BE49-F238E27FC236}">
                    <a16:creationId xmlns:a16="http://schemas.microsoft.com/office/drawing/2014/main" id="{7BDF4DE5-763C-484F-A3F3-2280A304CF58}"/>
                  </a:ext>
                </a:extLst>
              </p:cNvPr>
              <p:cNvSpPr>
                <a:spLocks noChangeArrowheads="1"/>
              </p:cNvSpPr>
              <p:nvPr userDrawn="1"/>
            </p:nvSpPr>
            <p:spPr bwMode="auto">
              <a:xfrm>
                <a:off x="23002111" y="8655730"/>
                <a:ext cx="1010412"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Rectangle 70">
                <a:extLst>
                  <a:ext uri="{FF2B5EF4-FFF2-40B4-BE49-F238E27FC236}">
                    <a16:creationId xmlns:a16="http://schemas.microsoft.com/office/drawing/2014/main" id="{5FA6B3C7-AD0A-4EC5-8244-74003C846D2B}"/>
                  </a:ext>
                </a:extLst>
              </p:cNvPr>
              <p:cNvSpPr>
                <a:spLocks noChangeArrowheads="1"/>
              </p:cNvSpPr>
              <p:nvPr userDrawn="1"/>
            </p:nvSpPr>
            <p:spPr bwMode="auto">
              <a:xfrm>
                <a:off x="23002111" y="8504353"/>
                <a:ext cx="1010412"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Rectangle 73">
                <a:extLst>
                  <a:ext uri="{FF2B5EF4-FFF2-40B4-BE49-F238E27FC236}">
                    <a16:creationId xmlns:a16="http://schemas.microsoft.com/office/drawing/2014/main" id="{DDA7B9DD-BD35-4BDD-9D6A-AF57E715E1BE}"/>
                  </a:ext>
                </a:extLst>
              </p:cNvPr>
              <p:cNvSpPr>
                <a:spLocks noChangeArrowheads="1"/>
              </p:cNvSpPr>
              <p:nvPr userDrawn="1"/>
            </p:nvSpPr>
            <p:spPr bwMode="auto">
              <a:xfrm>
                <a:off x="23002111" y="8352975"/>
                <a:ext cx="1010412"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 name="Rectangle 76">
                <a:extLst>
                  <a:ext uri="{FF2B5EF4-FFF2-40B4-BE49-F238E27FC236}">
                    <a16:creationId xmlns:a16="http://schemas.microsoft.com/office/drawing/2014/main" id="{DA64D455-FFEE-4B72-A669-0CBDBED75E6E}"/>
                  </a:ext>
                </a:extLst>
              </p:cNvPr>
              <p:cNvSpPr>
                <a:spLocks noChangeArrowheads="1"/>
              </p:cNvSpPr>
              <p:nvPr userDrawn="1"/>
            </p:nvSpPr>
            <p:spPr bwMode="auto">
              <a:xfrm>
                <a:off x="23002111" y="8201598"/>
                <a:ext cx="1010412"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Rectangle 79">
                <a:extLst>
                  <a:ext uri="{FF2B5EF4-FFF2-40B4-BE49-F238E27FC236}">
                    <a16:creationId xmlns:a16="http://schemas.microsoft.com/office/drawing/2014/main" id="{E7F7DEE9-9EC0-4F7C-94CB-CFDD6BBFFE92}"/>
                  </a:ext>
                </a:extLst>
              </p:cNvPr>
              <p:cNvSpPr>
                <a:spLocks noChangeArrowheads="1"/>
              </p:cNvSpPr>
              <p:nvPr userDrawn="1"/>
            </p:nvSpPr>
            <p:spPr bwMode="auto">
              <a:xfrm>
                <a:off x="23002111" y="8050220"/>
                <a:ext cx="1010412"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Rectangle 83">
                <a:extLst>
                  <a:ext uri="{FF2B5EF4-FFF2-40B4-BE49-F238E27FC236}">
                    <a16:creationId xmlns:a16="http://schemas.microsoft.com/office/drawing/2014/main" id="{BE9D25B6-805D-4890-9841-207C3F3855A5}"/>
                  </a:ext>
                </a:extLst>
              </p:cNvPr>
              <p:cNvSpPr>
                <a:spLocks noChangeArrowheads="1"/>
              </p:cNvSpPr>
              <p:nvPr userDrawn="1"/>
            </p:nvSpPr>
            <p:spPr bwMode="auto">
              <a:xfrm>
                <a:off x="23002111" y="7898843"/>
                <a:ext cx="1010412"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 name="Rectangle 87">
                <a:extLst>
                  <a:ext uri="{FF2B5EF4-FFF2-40B4-BE49-F238E27FC236}">
                    <a16:creationId xmlns:a16="http://schemas.microsoft.com/office/drawing/2014/main" id="{46BE20A4-D76F-488C-A4EA-0F010D11609C}"/>
                  </a:ext>
                </a:extLst>
              </p:cNvPr>
              <p:cNvSpPr>
                <a:spLocks noChangeArrowheads="1"/>
              </p:cNvSpPr>
              <p:nvPr userDrawn="1"/>
            </p:nvSpPr>
            <p:spPr bwMode="auto">
              <a:xfrm>
                <a:off x="23002111" y="7747465"/>
                <a:ext cx="1010412"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2" name="Gruppieren 21">
              <a:extLst>
                <a:ext uri="{FF2B5EF4-FFF2-40B4-BE49-F238E27FC236}">
                  <a16:creationId xmlns:a16="http://schemas.microsoft.com/office/drawing/2014/main" id="{5235A20F-880F-5245-B6C0-32CE701EF89A}"/>
                </a:ext>
              </a:extLst>
            </p:cNvPr>
            <p:cNvGrpSpPr/>
            <p:nvPr userDrawn="1"/>
          </p:nvGrpSpPr>
          <p:grpSpPr>
            <a:xfrm>
              <a:off x="21577299" y="1034717"/>
              <a:ext cx="2435225" cy="7166881"/>
              <a:chOff x="21577299" y="1034717"/>
              <a:chExt cx="2435225" cy="7166881"/>
            </a:xfrm>
          </p:grpSpPr>
          <p:sp>
            <p:nvSpPr>
              <p:cNvPr id="99" name="Rectangle 78">
                <a:extLst>
                  <a:ext uri="{FF2B5EF4-FFF2-40B4-BE49-F238E27FC236}">
                    <a16:creationId xmlns:a16="http://schemas.microsoft.com/office/drawing/2014/main" id="{FD2090DF-2538-4C53-A6CA-EDB9E0D7E086}"/>
                  </a:ext>
                </a:extLst>
              </p:cNvPr>
              <p:cNvSpPr>
                <a:spLocks noChangeArrowheads="1"/>
              </p:cNvSpPr>
              <p:nvPr userDrawn="1"/>
            </p:nvSpPr>
            <p:spPr bwMode="auto">
              <a:xfrm>
                <a:off x="21577299" y="8151139"/>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Rectangle 81">
                <a:extLst>
                  <a:ext uri="{FF2B5EF4-FFF2-40B4-BE49-F238E27FC236}">
                    <a16:creationId xmlns:a16="http://schemas.microsoft.com/office/drawing/2014/main" id="{4C1C17A6-65DF-4051-B8A0-694FE75B79E5}"/>
                  </a:ext>
                </a:extLst>
              </p:cNvPr>
              <p:cNvSpPr>
                <a:spLocks noChangeArrowheads="1"/>
              </p:cNvSpPr>
              <p:nvPr userDrawn="1"/>
            </p:nvSpPr>
            <p:spPr bwMode="auto">
              <a:xfrm>
                <a:off x="21577299" y="7999761"/>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 name="Rectangle 85">
                <a:extLst>
                  <a:ext uri="{FF2B5EF4-FFF2-40B4-BE49-F238E27FC236}">
                    <a16:creationId xmlns:a16="http://schemas.microsoft.com/office/drawing/2014/main" id="{9F88DA90-1B1C-4C8C-ADF9-F43C0A99B3C9}"/>
                  </a:ext>
                </a:extLst>
              </p:cNvPr>
              <p:cNvSpPr>
                <a:spLocks noChangeArrowheads="1"/>
              </p:cNvSpPr>
              <p:nvPr userDrawn="1"/>
            </p:nvSpPr>
            <p:spPr bwMode="auto">
              <a:xfrm>
                <a:off x="21577299" y="7848384"/>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 name="Rectangle 89">
                <a:extLst>
                  <a:ext uri="{FF2B5EF4-FFF2-40B4-BE49-F238E27FC236}">
                    <a16:creationId xmlns:a16="http://schemas.microsoft.com/office/drawing/2014/main" id="{F2A93DD2-BA62-4B1E-98DC-A29A650FDF3F}"/>
                  </a:ext>
                </a:extLst>
              </p:cNvPr>
              <p:cNvSpPr>
                <a:spLocks noChangeArrowheads="1"/>
              </p:cNvSpPr>
              <p:nvPr userDrawn="1"/>
            </p:nvSpPr>
            <p:spPr bwMode="auto">
              <a:xfrm>
                <a:off x="21577299" y="7697006"/>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Rectangle 93">
                <a:extLst>
                  <a:ext uri="{FF2B5EF4-FFF2-40B4-BE49-F238E27FC236}">
                    <a16:creationId xmlns:a16="http://schemas.microsoft.com/office/drawing/2014/main" id="{73E0E7EC-2E85-46C3-9667-5A4EEDAE2873}"/>
                  </a:ext>
                </a:extLst>
              </p:cNvPr>
              <p:cNvSpPr>
                <a:spLocks noChangeArrowheads="1"/>
              </p:cNvSpPr>
              <p:nvPr userDrawn="1"/>
            </p:nvSpPr>
            <p:spPr bwMode="auto">
              <a:xfrm>
                <a:off x="21577299" y="7545629"/>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 name="Rectangle 97">
                <a:extLst>
                  <a:ext uri="{FF2B5EF4-FFF2-40B4-BE49-F238E27FC236}">
                    <a16:creationId xmlns:a16="http://schemas.microsoft.com/office/drawing/2014/main" id="{EBD60573-B2F6-46E1-AAA8-B50792C7E18A}"/>
                  </a:ext>
                </a:extLst>
              </p:cNvPr>
              <p:cNvSpPr>
                <a:spLocks noChangeArrowheads="1"/>
              </p:cNvSpPr>
              <p:nvPr userDrawn="1"/>
            </p:nvSpPr>
            <p:spPr bwMode="auto">
              <a:xfrm>
                <a:off x="21577299" y="7394251"/>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 name="Rectangle 102">
                <a:extLst>
                  <a:ext uri="{FF2B5EF4-FFF2-40B4-BE49-F238E27FC236}">
                    <a16:creationId xmlns:a16="http://schemas.microsoft.com/office/drawing/2014/main" id="{8672CE89-DD6B-44AA-9096-8DE1585341F3}"/>
                  </a:ext>
                </a:extLst>
              </p:cNvPr>
              <p:cNvSpPr>
                <a:spLocks noChangeArrowheads="1"/>
              </p:cNvSpPr>
              <p:nvPr userDrawn="1"/>
            </p:nvSpPr>
            <p:spPr bwMode="auto">
              <a:xfrm>
                <a:off x="21577299" y="7242874"/>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 name="Rectangle 105">
                <a:extLst>
                  <a:ext uri="{FF2B5EF4-FFF2-40B4-BE49-F238E27FC236}">
                    <a16:creationId xmlns:a16="http://schemas.microsoft.com/office/drawing/2014/main" id="{AB9B80AD-7814-49C8-84EE-531017099428}"/>
                  </a:ext>
                </a:extLst>
              </p:cNvPr>
              <p:cNvSpPr>
                <a:spLocks noChangeArrowheads="1"/>
              </p:cNvSpPr>
              <p:nvPr userDrawn="1"/>
            </p:nvSpPr>
            <p:spPr bwMode="auto">
              <a:xfrm>
                <a:off x="21577299" y="7091497"/>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 name="Rectangle 108">
                <a:extLst>
                  <a:ext uri="{FF2B5EF4-FFF2-40B4-BE49-F238E27FC236}">
                    <a16:creationId xmlns:a16="http://schemas.microsoft.com/office/drawing/2014/main" id="{4A66BD25-D53B-4507-B1C1-A6A602197982}"/>
                  </a:ext>
                </a:extLst>
              </p:cNvPr>
              <p:cNvSpPr>
                <a:spLocks noChangeArrowheads="1"/>
              </p:cNvSpPr>
              <p:nvPr userDrawn="1"/>
            </p:nvSpPr>
            <p:spPr bwMode="auto">
              <a:xfrm>
                <a:off x="21577299" y="6940119"/>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Rectangle 110">
                <a:extLst>
                  <a:ext uri="{FF2B5EF4-FFF2-40B4-BE49-F238E27FC236}">
                    <a16:creationId xmlns:a16="http://schemas.microsoft.com/office/drawing/2014/main" id="{3CB6AAEA-40B9-4BD4-AF8F-FE5D9C21A209}"/>
                  </a:ext>
                </a:extLst>
              </p:cNvPr>
              <p:cNvSpPr>
                <a:spLocks noChangeArrowheads="1"/>
              </p:cNvSpPr>
              <p:nvPr userDrawn="1"/>
            </p:nvSpPr>
            <p:spPr bwMode="auto">
              <a:xfrm>
                <a:off x="21577299" y="6788742"/>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 name="Rectangle 113">
                <a:extLst>
                  <a:ext uri="{FF2B5EF4-FFF2-40B4-BE49-F238E27FC236}">
                    <a16:creationId xmlns:a16="http://schemas.microsoft.com/office/drawing/2014/main" id="{BE34B6DA-7207-42FE-B248-000EA78786A5}"/>
                  </a:ext>
                </a:extLst>
              </p:cNvPr>
              <p:cNvSpPr>
                <a:spLocks noChangeArrowheads="1"/>
              </p:cNvSpPr>
              <p:nvPr userDrawn="1"/>
            </p:nvSpPr>
            <p:spPr bwMode="auto">
              <a:xfrm>
                <a:off x="21577299" y="6637364"/>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 name="Rectangle 116">
                <a:extLst>
                  <a:ext uri="{FF2B5EF4-FFF2-40B4-BE49-F238E27FC236}">
                    <a16:creationId xmlns:a16="http://schemas.microsoft.com/office/drawing/2014/main" id="{C40BAF58-F6FE-4097-A065-0FF9D903CC8D}"/>
                  </a:ext>
                </a:extLst>
              </p:cNvPr>
              <p:cNvSpPr>
                <a:spLocks noChangeArrowheads="1"/>
              </p:cNvSpPr>
              <p:nvPr userDrawn="1"/>
            </p:nvSpPr>
            <p:spPr bwMode="auto">
              <a:xfrm>
                <a:off x="21577299" y="6485987"/>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 name="Rectangle 119">
                <a:extLst>
                  <a:ext uri="{FF2B5EF4-FFF2-40B4-BE49-F238E27FC236}">
                    <a16:creationId xmlns:a16="http://schemas.microsoft.com/office/drawing/2014/main" id="{D3920ED7-2A17-479F-85AE-377C6B6C69B9}"/>
                  </a:ext>
                </a:extLst>
              </p:cNvPr>
              <p:cNvSpPr>
                <a:spLocks noChangeArrowheads="1"/>
              </p:cNvSpPr>
              <p:nvPr userDrawn="1"/>
            </p:nvSpPr>
            <p:spPr bwMode="auto">
              <a:xfrm>
                <a:off x="21577299" y="6334609"/>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 name="Rectangle 122">
                <a:extLst>
                  <a:ext uri="{FF2B5EF4-FFF2-40B4-BE49-F238E27FC236}">
                    <a16:creationId xmlns:a16="http://schemas.microsoft.com/office/drawing/2014/main" id="{62BB580C-4AD1-49E3-927F-B46AB8F3E57A}"/>
                  </a:ext>
                </a:extLst>
              </p:cNvPr>
              <p:cNvSpPr>
                <a:spLocks noChangeArrowheads="1"/>
              </p:cNvSpPr>
              <p:nvPr userDrawn="1"/>
            </p:nvSpPr>
            <p:spPr bwMode="auto">
              <a:xfrm>
                <a:off x="21577299" y="6183232"/>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 name="Rectangle 125">
                <a:extLst>
                  <a:ext uri="{FF2B5EF4-FFF2-40B4-BE49-F238E27FC236}">
                    <a16:creationId xmlns:a16="http://schemas.microsoft.com/office/drawing/2014/main" id="{D9E491E1-CE23-43BC-8206-8646F8ECFF00}"/>
                  </a:ext>
                </a:extLst>
              </p:cNvPr>
              <p:cNvSpPr>
                <a:spLocks noChangeArrowheads="1"/>
              </p:cNvSpPr>
              <p:nvPr userDrawn="1"/>
            </p:nvSpPr>
            <p:spPr bwMode="auto">
              <a:xfrm>
                <a:off x="21577299" y="6031855"/>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Rectangle 128">
                <a:extLst>
                  <a:ext uri="{FF2B5EF4-FFF2-40B4-BE49-F238E27FC236}">
                    <a16:creationId xmlns:a16="http://schemas.microsoft.com/office/drawing/2014/main" id="{5DBDC3E5-2AB5-440E-A788-0D603EDEED68}"/>
                  </a:ext>
                </a:extLst>
              </p:cNvPr>
              <p:cNvSpPr>
                <a:spLocks noChangeArrowheads="1"/>
              </p:cNvSpPr>
              <p:nvPr userDrawn="1"/>
            </p:nvSpPr>
            <p:spPr bwMode="auto">
              <a:xfrm>
                <a:off x="21577299" y="5880477"/>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Rectangle 131">
                <a:extLst>
                  <a:ext uri="{FF2B5EF4-FFF2-40B4-BE49-F238E27FC236}">
                    <a16:creationId xmlns:a16="http://schemas.microsoft.com/office/drawing/2014/main" id="{9D2626CA-5BA0-43B7-8337-3CBDEBEF4CF5}"/>
                  </a:ext>
                </a:extLst>
              </p:cNvPr>
              <p:cNvSpPr>
                <a:spLocks noChangeArrowheads="1"/>
              </p:cNvSpPr>
              <p:nvPr userDrawn="1"/>
            </p:nvSpPr>
            <p:spPr bwMode="auto">
              <a:xfrm>
                <a:off x="21577299" y="5729100"/>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 name="Rectangle 134">
                <a:extLst>
                  <a:ext uri="{FF2B5EF4-FFF2-40B4-BE49-F238E27FC236}">
                    <a16:creationId xmlns:a16="http://schemas.microsoft.com/office/drawing/2014/main" id="{7E026665-DEB2-4C44-BFF3-26B149B7427D}"/>
                  </a:ext>
                </a:extLst>
              </p:cNvPr>
              <p:cNvSpPr>
                <a:spLocks noChangeArrowheads="1"/>
              </p:cNvSpPr>
              <p:nvPr userDrawn="1"/>
            </p:nvSpPr>
            <p:spPr bwMode="auto">
              <a:xfrm>
                <a:off x="21577299" y="5577722"/>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Rectangle 137">
                <a:extLst>
                  <a:ext uri="{FF2B5EF4-FFF2-40B4-BE49-F238E27FC236}">
                    <a16:creationId xmlns:a16="http://schemas.microsoft.com/office/drawing/2014/main" id="{5657522C-3162-47C1-B097-1D77527F1A51}"/>
                  </a:ext>
                </a:extLst>
              </p:cNvPr>
              <p:cNvSpPr>
                <a:spLocks noChangeArrowheads="1"/>
              </p:cNvSpPr>
              <p:nvPr userDrawn="1"/>
            </p:nvSpPr>
            <p:spPr bwMode="auto">
              <a:xfrm>
                <a:off x="21577299" y="5426345"/>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Rectangle 140">
                <a:extLst>
                  <a:ext uri="{FF2B5EF4-FFF2-40B4-BE49-F238E27FC236}">
                    <a16:creationId xmlns:a16="http://schemas.microsoft.com/office/drawing/2014/main" id="{AE18D5DB-6E93-4DCF-A19E-55E4AF13706E}"/>
                  </a:ext>
                </a:extLst>
              </p:cNvPr>
              <p:cNvSpPr>
                <a:spLocks noChangeArrowheads="1"/>
              </p:cNvSpPr>
              <p:nvPr userDrawn="1"/>
            </p:nvSpPr>
            <p:spPr bwMode="auto">
              <a:xfrm>
                <a:off x="21577299" y="5274967"/>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Rectangle 143">
                <a:extLst>
                  <a:ext uri="{FF2B5EF4-FFF2-40B4-BE49-F238E27FC236}">
                    <a16:creationId xmlns:a16="http://schemas.microsoft.com/office/drawing/2014/main" id="{FF8EFA11-3825-404A-BC92-55B54AA2E71C}"/>
                  </a:ext>
                </a:extLst>
              </p:cNvPr>
              <p:cNvSpPr>
                <a:spLocks noChangeArrowheads="1"/>
              </p:cNvSpPr>
              <p:nvPr userDrawn="1"/>
            </p:nvSpPr>
            <p:spPr bwMode="auto">
              <a:xfrm>
                <a:off x="21577299" y="5123590"/>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Rectangle 146">
                <a:extLst>
                  <a:ext uri="{FF2B5EF4-FFF2-40B4-BE49-F238E27FC236}">
                    <a16:creationId xmlns:a16="http://schemas.microsoft.com/office/drawing/2014/main" id="{72471177-F3DF-4DD2-B334-70DD192F55DC}"/>
                  </a:ext>
                </a:extLst>
              </p:cNvPr>
              <p:cNvSpPr>
                <a:spLocks noChangeArrowheads="1"/>
              </p:cNvSpPr>
              <p:nvPr userDrawn="1"/>
            </p:nvSpPr>
            <p:spPr bwMode="auto">
              <a:xfrm>
                <a:off x="21577299" y="4972213"/>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0" name="Rectangle 149">
                <a:extLst>
                  <a:ext uri="{FF2B5EF4-FFF2-40B4-BE49-F238E27FC236}">
                    <a16:creationId xmlns:a16="http://schemas.microsoft.com/office/drawing/2014/main" id="{09614C6B-11CD-433B-A023-57FCFA6E5365}"/>
                  </a:ext>
                </a:extLst>
              </p:cNvPr>
              <p:cNvSpPr>
                <a:spLocks noChangeArrowheads="1"/>
              </p:cNvSpPr>
              <p:nvPr userDrawn="1"/>
            </p:nvSpPr>
            <p:spPr bwMode="auto">
              <a:xfrm>
                <a:off x="21577299" y="4820835"/>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3" name="Rectangle 152">
                <a:extLst>
                  <a:ext uri="{FF2B5EF4-FFF2-40B4-BE49-F238E27FC236}">
                    <a16:creationId xmlns:a16="http://schemas.microsoft.com/office/drawing/2014/main" id="{1CA85878-CBA8-4B26-80AF-8136E26B26C0}"/>
                  </a:ext>
                </a:extLst>
              </p:cNvPr>
              <p:cNvSpPr>
                <a:spLocks noChangeArrowheads="1"/>
              </p:cNvSpPr>
              <p:nvPr userDrawn="1"/>
            </p:nvSpPr>
            <p:spPr bwMode="auto">
              <a:xfrm>
                <a:off x="21577299" y="4669458"/>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6" name="Rectangle 155">
                <a:extLst>
                  <a:ext uri="{FF2B5EF4-FFF2-40B4-BE49-F238E27FC236}">
                    <a16:creationId xmlns:a16="http://schemas.microsoft.com/office/drawing/2014/main" id="{11B3AA27-7062-41F7-A4C2-9B7CC3CCD797}"/>
                  </a:ext>
                </a:extLst>
              </p:cNvPr>
              <p:cNvSpPr>
                <a:spLocks noChangeArrowheads="1"/>
              </p:cNvSpPr>
              <p:nvPr userDrawn="1"/>
            </p:nvSpPr>
            <p:spPr bwMode="auto">
              <a:xfrm>
                <a:off x="21577299" y="4518080"/>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9" name="Rectangle 158">
                <a:extLst>
                  <a:ext uri="{FF2B5EF4-FFF2-40B4-BE49-F238E27FC236}">
                    <a16:creationId xmlns:a16="http://schemas.microsoft.com/office/drawing/2014/main" id="{7D2450FA-1099-4FE9-A8F0-945022B7AB98}"/>
                  </a:ext>
                </a:extLst>
              </p:cNvPr>
              <p:cNvSpPr>
                <a:spLocks noChangeArrowheads="1"/>
              </p:cNvSpPr>
              <p:nvPr userDrawn="1"/>
            </p:nvSpPr>
            <p:spPr bwMode="auto">
              <a:xfrm>
                <a:off x="21577299" y="4366703"/>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2" name="Rectangle 161">
                <a:extLst>
                  <a:ext uri="{FF2B5EF4-FFF2-40B4-BE49-F238E27FC236}">
                    <a16:creationId xmlns:a16="http://schemas.microsoft.com/office/drawing/2014/main" id="{B76C86BC-5968-4B51-AFD2-637769B1AF54}"/>
                  </a:ext>
                </a:extLst>
              </p:cNvPr>
              <p:cNvSpPr>
                <a:spLocks noChangeArrowheads="1"/>
              </p:cNvSpPr>
              <p:nvPr userDrawn="1"/>
            </p:nvSpPr>
            <p:spPr bwMode="auto">
              <a:xfrm>
                <a:off x="21577299" y="4215325"/>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5" name="Rectangle 164">
                <a:extLst>
                  <a:ext uri="{FF2B5EF4-FFF2-40B4-BE49-F238E27FC236}">
                    <a16:creationId xmlns:a16="http://schemas.microsoft.com/office/drawing/2014/main" id="{00D9A217-8799-4F60-BDAF-B75EF996BE45}"/>
                  </a:ext>
                </a:extLst>
              </p:cNvPr>
              <p:cNvSpPr>
                <a:spLocks noChangeArrowheads="1"/>
              </p:cNvSpPr>
              <p:nvPr userDrawn="1"/>
            </p:nvSpPr>
            <p:spPr bwMode="auto">
              <a:xfrm>
                <a:off x="21577299" y="4060584"/>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8" name="Rectangle 167">
                <a:extLst>
                  <a:ext uri="{FF2B5EF4-FFF2-40B4-BE49-F238E27FC236}">
                    <a16:creationId xmlns:a16="http://schemas.microsoft.com/office/drawing/2014/main" id="{D9DD611D-9BCB-4BF7-9EDD-237457E2B652}"/>
                  </a:ext>
                </a:extLst>
              </p:cNvPr>
              <p:cNvSpPr>
                <a:spLocks noChangeArrowheads="1"/>
              </p:cNvSpPr>
              <p:nvPr userDrawn="1"/>
            </p:nvSpPr>
            <p:spPr bwMode="auto">
              <a:xfrm>
                <a:off x="21577299" y="3909207"/>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Rectangle 169">
                <a:extLst>
                  <a:ext uri="{FF2B5EF4-FFF2-40B4-BE49-F238E27FC236}">
                    <a16:creationId xmlns:a16="http://schemas.microsoft.com/office/drawing/2014/main" id="{8D3D80A5-58EB-449E-968D-FF2DD0CCDF03}"/>
                  </a:ext>
                </a:extLst>
              </p:cNvPr>
              <p:cNvSpPr>
                <a:spLocks noChangeArrowheads="1"/>
              </p:cNvSpPr>
              <p:nvPr userDrawn="1"/>
            </p:nvSpPr>
            <p:spPr bwMode="auto">
              <a:xfrm>
                <a:off x="21577299" y="3757829"/>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2" name="Rectangle 171">
                <a:extLst>
                  <a:ext uri="{FF2B5EF4-FFF2-40B4-BE49-F238E27FC236}">
                    <a16:creationId xmlns:a16="http://schemas.microsoft.com/office/drawing/2014/main" id="{64603521-E21B-469B-B231-B130BD8FAB7F}"/>
                  </a:ext>
                </a:extLst>
              </p:cNvPr>
              <p:cNvSpPr>
                <a:spLocks noChangeArrowheads="1"/>
              </p:cNvSpPr>
              <p:nvPr userDrawn="1"/>
            </p:nvSpPr>
            <p:spPr bwMode="auto">
              <a:xfrm>
                <a:off x="21577299" y="3606452"/>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Rectangle 173">
                <a:extLst>
                  <a:ext uri="{FF2B5EF4-FFF2-40B4-BE49-F238E27FC236}">
                    <a16:creationId xmlns:a16="http://schemas.microsoft.com/office/drawing/2014/main" id="{E912BB19-B88D-4EEF-A973-60F37D50D33E}"/>
                  </a:ext>
                </a:extLst>
              </p:cNvPr>
              <p:cNvSpPr>
                <a:spLocks noChangeArrowheads="1"/>
              </p:cNvSpPr>
              <p:nvPr userDrawn="1"/>
            </p:nvSpPr>
            <p:spPr bwMode="auto">
              <a:xfrm>
                <a:off x="21577299" y="3455074"/>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6" name="Rectangle 175">
                <a:extLst>
                  <a:ext uri="{FF2B5EF4-FFF2-40B4-BE49-F238E27FC236}">
                    <a16:creationId xmlns:a16="http://schemas.microsoft.com/office/drawing/2014/main" id="{5A3271A6-E7BB-4079-B4D6-210FB1F8AB28}"/>
                  </a:ext>
                </a:extLst>
              </p:cNvPr>
              <p:cNvSpPr>
                <a:spLocks noChangeArrowheads="1"/>
              </p:cNvSpPr>
              <p:nvPr userDrawn="1"/>
            </p:nvSpPr>
            <p:spPr bwMode="auto">
              <a:xfrm>
                <a:off x="21577299" y="3305378"/>
                <a:ext cx="2435225" cy="4877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Rectangle 177">
                <a:extLst>
                  <a:ext uri="{FF2B5EF4-FFF2-40B4-BE49-F238E27FC236}">
                    <a16:creationId xmlns:a16="http://schemas.microsoft.com/office/drawing/2014/main" id="{F231CCD3-5EE8-4CAE-AD51-75C4CC35B192}"/>
                  </a:ext>
                </a:extLst>
              </p:cNvPr>
              <p:cNvSpPr>
                <a:spLocks noChangeArrowheads="1"/>
              </p:cNvSpPr>
              <p:nvPr userDrawn="1"/>
            </p:nvSpPr>
            <p:spPr bwMode="auto">
              <a:xfrm>
                <a:off x="21577299" y="3154001"/>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0" name="Rectangle 179">
                <a:extLst>
                  <a:ext uri="{FF2B5EF4-FFF2-40B4-BE49-F238E27FC236}">
                    <a16:creationId xmlns:a16="http://schemas.microsoft.com/office/drawing/2014/main" id="{2C97D917-19F1-4D70-A42C-94420913D01D}"/>
                  </a:ext>
                </a:extLst>
              </p:cNvPr>
              <p:cNvSpPr>
                <a:spLocks noChangeArrowheads="1"/>
              </p:cNvSpPr>
              <p:nvPr userDrawn="1"/>
            </p:nvSpPr>
            <p:spPr bwMode="auto">
              <a:xfrm>
                <a:off x="21577299" y="3002624"/>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Rectangle 181">
                <a:extLst>
                  <a:ext uri="{FF2B5EF4-FFF2-40B4-BE49-F238E27FC236}">
                    <a16:creationId xmlns:a16="http://schemas.microsoft.com/office/drawing/2014/main" id="{0EE4948E-305D-4009-AA91-802D93F2B2CE}"/>
                  </a:ext>
                </a:extLst>
              </p:cNvPr>
              <p:cNvSpPr>
                <a:spLocks noChangeArrowheads="1"/>
              </p:cNvSpPr>
              <p:nvPr userDrawn="1"/>
            </p:nvSpPr>
            <p:spPr bwMode="auto">
              <a:xfrm>
                <a:off x="21577299" y="2851246"/>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Rectangle 183">
                <a:extLst>
                  <a:ext uri="{FF2B5EF4-FFF2-40B4-BE49-F238E27FC236}">
                    <a16:creationId xmlns:a16="http://schemas.microsoft.com/office/drawing/2014/main" id="{D45BB509-663B-4A82-B05D-F737023B7B2D}"/>
                  </a:ext>
                </a:extLst>
              </p:cNvPr>
              <p:cNvSpPr>
                <a:spLocks noChangeArrowheads="1"/>
              </p:cNvSpPr>
              <p:nvPr userDrawn="1"/>
            </p:nvSpPr>
            <p:spPr bwMode="auto">
              <a:xfrm>
                <a:off x="21577299" y="2699869"/>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Rectangle 185">
                <a:extLst>
                  <a:ext uri="{FF2B5EF4-FFF2-40B4-BE49-F238E27FC236}">
                    <a16:creationId xmlns:a16="http://schemas.microsoft.com/office/drawing/2014/main" id="{EEC2232D-8CA2-45E6-BEB3-C708ED346798}"/>
                  </a:ext>
                </a:extLst>
              </p:cNvPr>
              <p:cNvSpPr>
                <a:spLocks noChangeArrowheads="1"/>
              </p:cNvSpPr>
              <p:nvPr userDrawn="1"/>
            </p:nvSpPr>
            <p:spPr bwMode="auto">
              <a:xfrm>
                <a:off x="21577299" y="2548491"/>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8" name="Rectangle 187">
                <a:extLst>
                  <a:ext uri="{FF2B5EF4-FFF2-40B4-BE49-F238E27FC236}">
                    <a16:creationId xmlns:a16="http://schemas.microsoft.com/office/drawing/2014/main" id="{F409872A-4944-4047-9080-F8DD8E9DE41C}"/>
                  </a:ext>
                </a:extLst>
              </p:cNvPr>
              <p:cNvSpPr>
                <a:spLocks noChangeArrowheads="1"/>
              </p:cNvSpPr>
              <p:nvPr userDrawn="1"/>
            </p:nvSpPr>
            <p:spPr bwMode="auto">
              <a:xfrm>
                <a:off x="21577299" y="2397114"/>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0" name="Rectangle 189">
                <a:extLst>
                  <a:ext uri="{FF2B5EF4-FFF2-40B4-BE49-F238E27FC236}">
                    <a16:creationId xmlns:a16="http://schemas.microsoft.com/office/drawing/2014/main" id="{A7C7EBE7-8B55-45D6-8F61-094726BF4E9C}"/>
                  </a:ext>
                </a:extLst>
              </p:cNvPr>
              <p:cNvSpPr>
                <a:spLocks noChangeArrowheads="1"/>
              </p:cNvSpPr>
              <p:nvPr userDrawn="1"/>
            </p:nvSpPr>
            <p:spPr bwMode="auto">
              <a:xfrm>
                <a:off x="21577299" y="2245736"/>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2" name="Rectangle 191">
                <a:extLst>
                  <a:ext uri="{FF2B5EF4-FFF2-40B4-BE49-F238E27FC236}">
                    <a16:creationId xmlns:a16="http://schemas.microsoft.com/office/drawing/2014/main" id="{26ECAE8D-75F2-42C8-B85D-FAF9166FD02B}"/>
                  </a:ext>
                </a:extLst>
              </p:cNvPr>
              <p:cNvSpPr>
                <a:spLocks noChangeArrowheads="1"/>
              </p:cNvSpPr>
              <p:nvPr userDrawn="1"/>
            </p:nvSpPr>
            <p:spPr bwMode="auto">
              <a:xfrm>
                <a:off x="21577299" y="2094359"/>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4" name="Rectangle 193">
                <a:extLst>
                  <a:ext uri="{FF2B5EF4-FFF2-40B4-BE49-F238E27FC236}">
                    <a16:creationId xmlns:a16="http://schemas.microsoft.com/office/drawing/2014/main" id="{75C94A49-E1D8-4B7C-8A7F-A3F601F37FC3}"/>
                  </a:ext>
                </a:extLst>
              </p:cNvPr>
              <p:cNvSpPr>
                <a:spLocks noChangeArrowheads="1"/>
              </p:cNvSpPr>
              <p:nvPr userDrawn="1"/>
            </p:nvSpPr>
            <p:spPr bwMode="auto">
              <a:xfrm>
                <a:off x="21577299" y="1942982"/>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6" name="Rectangle 195">
                <a:extLst>
                  <a:ext uri="{FF2B5EF4-FFF2-40B4-BE49-F238E27FC236}">
                    <a16:creationId xmlns:a16="http://schemas.microsoft.com/office/drawing/2014/main" id="{D26C61EE-35AC-456E-BD31-E51D6DAFDEBF}"/>
                  </a:ext>
                </a:extLst>
              </p:cNvPr>
              <p:cNvSpPr>
                <a:spLocks noChangeArrowheads="1"/>
              </p:cNvSpPr>
              <p:nvPr userDrawn="1"/>
            </p:nvSpPr>
            <p:spPr bwMode="auto">
              <a:xfrm>
                <a:off x="21577299" y="1791604"/>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8" name="Rectangle 197">
                <a:extLst>
                  <a:ext uri="{FF2B5EF4-FFF2-40B4-BE49-F238E27FC236}">
                    <a16:creationId xmlns:a16="http://schemas.microsoft.com/office/drawing/2014/main" id="{FE2CE93F-2420-4BCF-B84C-11047C19F8C5}"/>
                  </a:ext>
                </a:extLst>
              </p:cNvPr>
              <p:cNvSpPr>
                <a:spLocks noChangeArrowheads="1"/>
              </p:cNvSpPr>
              <p:nvPr userDrawn="1"/>
            </p:nvSpPr>
            <p:spPr bwMode="auto">
              <a:xfrm>
                <a:off x="21577299" y="1640227"/>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0" name="Rectangle 199">
                <a:extLst>
                  <a:ext uri="{FF2B5EF4-FFF2-40B4-BE49-F238E27FC236}">
                    <a16:creationId xmlns:a16="http://schemas.microsoft.com/office/drawing/2014/main" id="{7E98B4D0-E3E9-4880-9043-DC275863813B}"/>
                  </a:ext>
                </a:extLst>
              </p:cNvPr>
              <p:cNvSpPr>
                <a:spLocks noChangeArrowheads="1"/>
              </p:cNvSpPr>
              <p:nvPr userDrawn="1"/>
            </p:nvSpPr>
            <p:spPr bwMode="auto">
              <a:xfrm>
                <a:off x="21577299" y="1488849"/>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2" name="Rectangle 201">
                <a:extLst>
                  <a:ext uri="{FF2B5EF4-FFF2-40B4-BE49-F238E27FC236}">
                    <a16:creationId xmlns:a16="http://schemas.microsoft.com/office/drawing/2014/main" id="{8E4115FD-9C46-4ED2-99A6-2913F810F9EF}"/>
                  </a:ext>
                </a:extLst>
              </p:cNvPr>
              <p:cNvSpPr>
                <a:spLocks noChangeArrowheads="1"/>
              </p:cNvSpPr>
              <p:nvPr userDrawn="1"/>
            </p:nvSpPr>
            <p:spPr bwMode="auto">
              <a:xfrm>
                <a:off x="21577299" y="1337472"/>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Rectangle 203">
                <a:extLst>
                  <a:ext uri="{FF2B5EF4-FFF2-40B4-BE49-F238E27FC236}">
                    <a16:creationId xmlns:a16="http://schemas.microsoft.com/office/drawing/2014/main" id="{DD11C414-0265-4073-8FE3-349226CEE778}"/>
                  </a:ext>
                </a:extLst>
              </p:cNvPr>
              <p:cNvSpPr>
                <a:spLocks noChangeArrowheads="1"/>
              </p:cNvSpPr>
              <p:nvPr userDrawn="1"/>
            </p:nvSpPr>
            <p:spPr bwMode="auto">
              <a:xfrm>
                <a:off x="21577299" y="1186094"/>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6" name="Rectangle 205">
                <a:extLst>
                  <a:ext uri="{FF2B5EF4-FFF2-40B4-BE49-F238E27FC236}">
                    <a16:creationId xmlns:a16="http://schemas.microsoft.com/office/drawing/2014/main" id="{97821CF5-5736-4049-B8AD-BF58858AD946}"/>
                  </a:ext>
                </a:extLst>
              </p:cNvPr>
              <p:cNvSpPr>
                <a:spLocks noChangeArrowheads="1"/>
              </p:cNvSpPr>
              <p:nvPr userDrawn="1"/>
            </p:nvSpPr>
            <p:spPr bwMode="auto">
              <a:xfrm>
                <a:off x="21577299" y="1034717"/>
                <a:ext cx="2435225"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7" name="Gruppieren 26">
            <a:extLst>
              <a:ext uri="{FF2B5EF4-FFF2-40B4-BE49-F238E27FC236}">
                <a16:creationId xmlns:a16="http://schemas.microsoft.com/office/drawing/2014/main" id="{2226AB28-6B76-8344-B430-652A64D0ECDD}"/>
              </a:ext>
              <a:ext uri="{C183D7F6-B498-43B3-948B-1728B52AA6E4}">
                <adec:decorative xmlns:adec="http://schemas.microsoft.com/office/drawing/2017/decorative" val="1"/>
              </a:ext>
            </a:extLst>
          </p:cNvPr>
          <p:cNvGrpSpPr/>
          <p:nvPr userDrawn="1"/>
        </p:nvGrpSpPr>
        <p:grpSpPr>
          <a:xfrm>
            <a:off x="0" y="1061628"/>
            <a:ext cx="2160000" cy="11151472"/>
            <a:chOff x="0" y="1050055"/>
            <a:chExt cx="2160000" cy="11151472"/>
          </a:xfrm>
        </p:grpSpPr>
        <p:grpSp>
          <p:nvGrpSpPr>
            <p:cNvPr id="18" name="Gruppieren 17">
              <a:extLst>
                <a:ext uri="{FF2B5EF4-FFF2-40B4-BE49-F238E27FC236}">
                  <a16:creationId xmlns:a16="http://schemas.microsoft.com/office/drawing/2014/main" id="{4C2FD313-5AAF-C448-B028-7FD802332310}"/>
                </a:ext>
              </a:extLst>
            </p:cNvPr>
            <p:cNvGrpSpPr/>
            <p:nvPr userDrawn="1"/>
          </p:nvGrpSpPr>
          <p:grpSpPr>
            <a:xfrm>
              <a:off x="0" y="1050055"/>
              <a:ext cx="2160000" cy="3231068"/>
              <a:chOff x="0" y="1050055"/>
              <a:chExt cx="2160000" cy="3231068"/>
            </a:xfrm>
          </p:grpSpPr>
          <p:sp>
            <p:nvSpPr>
              <p:cNvPr id="180" name="Rectangle 159">
                <a:extLst>
                  <a:ext uri="{FF2B5EF4-FFF2-40B4-BE49-F238E27FC236}">
                    <a16:creationId xmlns:a16="http://schemas.microsoft.com/office/drawing/2014/main" id="{9382F5AE-2D8F-4C0C-B436-3B83FABD4300}"/>
                  </a:ext>
                </a:extLst>
              </p:cNvPr>
              <p:cNvSpPr>
                <a:spLocks noChangeArrowheads="1"/>
              </p:cNvSpPr>
              <p:nvPr userDrawn="1"/>
            </p:nvSpPr>
            <p:spPr bwMode="auto">
              <a:xfrm>
                <a:off x="0" y="4230664"/>
                <a:ext cx="2160000"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3" name="Rectangle 162">
                <a:extLst>
                  <a:ext uri="{FF2B5EF4-FFF2-40B4-BE49-F238E27FC236}">
                    <a16:creationId xmlns:a16="http://schemas.microsoft.com/office/drawing/2014/main" id="{949411EA-9DB6-4F3A-A186-266D117154BD}"/>
                  </a:ext>
                </a:extLst>
              </p:cNvPr>
              <p:cNvSpPr>
                <a:spLocks noChangeArrowheads="1"/>
              </p:cNvSpPr>
              <p:nvPr userDrawn="1"/>
            </p:nvSpPr>
            <p:spPr bwMode="auto">
              <a:xfrm>
                <a:off x="0" y="4079286"/>
                <a:ext cx="2160000"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6" name="Rectangle 165">
                <a:extLst>
                  <a:ext uri="{FF2B5EF4-FFF2-40B4-BE49-F238E27FC236}">
                    <a16:creationId xmlns:a16="http://schemas.microsoft.com/office/drawing/2014/main" id="{20C021DC-33C4-4415-9752-06E84A4CE462}"/>
                  </a:ext>
                </a:extLst>
              </p:cNvPr>
              <p:cNvSpPr>
                <a:spLocks noChangeArrowheads="1"/>
              </p:cNvSpPr>
              <p:nvPr userDrawn="1"/>
            </p:nvSpPr>
            <p:spPr bwMode="auto">
              <a:xfrm>
                <a:off x="0" y="3924545"/>
                <a:ext cx="2160000"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Rectangle 168">
                <a:extLst>
                  <a:ext uri="{FF2B5EF4-FFF2-40B4-BE49-F238E27FC236}">
                    <a16:creationId xmlns:a16="http://schemas.microsoft.com/office/drawing/2014/main" id="{47EF21FB-5D89-4FE5-A964-EC373C3CF173}"/>
                  </a:ext>
                </a:extLst>
              </p:cNvPr>
              <p:cNvSpPr>
                <a:spLocks noChangeArrowheads="1"/>
              </p:cNvSpPr>
              <p:nvPr userDrawn="1"/>
            </p:nvSpPr>
            <p:spPr bwMode="auto">
              <a:xfrm>
                <a:off x="0" y="3773168"/>
                <a:ext cx="2160000"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Rectangle 170">
                <a:extLst>
                  <a:ext uri="{FF2B5EF4-FFF2-40B4-BE49-F238E27FC236}">
                    <a16:creationId xmlns:a16="http://schemas.microsoft.com/office/drawing/2014/main" id="{E2E16C8B-3AD8-4AD1-96C5-A15FC5FF827D}"/>
                  </a:ext>
                </a:extLst>
              </p:cNvPr>
              <p:cNvSpPr>
                <a:spLocks noChangeArrowheads="1"/>
              </p:cNvSpPr>
              <p:nvPr userDrawn="1"/>
            </p:nvSpPr>
            <p:spPr bwMode="auto">
              <a:xfrm>
                <a:off x="0" y="3621790"/>
                <a:ext cx="2160000"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Rectangle 172">
                <a:extLst>
                  <a:ext uri="{FF2B5EF4-FFF2-40B4-BE49-F238E27FC236}">
                    <a16:creationId xmlns:a16="http://schemas.microsoft.com/office/drawing/2014/main" id="{B320127D-E5AE-44AD-B537-C8E84D9B0C92}"/>
                  </a:ext>
                </a:extLst>
              </p:cNvPr>
              <p:cNvSpPr>
                <a:spLocks noChangeArrowheads="1"/>
              </p:cNvSpPr>
              <p:nvPr userDrawn="1"/>
            </p:nvSpPr>
            <p:spPr bwMode="auto">
              <a:xfrm>
                <a:off x="0" y="3470413"/>
                <a:ext cx="2160000"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Rectangle 174">
                <a:extLst>
                  <a:ext uri="{FF2B5EF4-FFF2-40B4-BE49-F238E27FC236}">
                    <a16:creationId xmlns:a16="http://schemas.microsoft.com/office/drawing/2014/main" id="{87DE05E6-7EDB-4BBA-8225-B1D7276BC9A0}"/>
                  </a:ext>
                </a:extLst>
              </p:cNvPr>
              <p:cNvSpPr>
                <a:spLocks noChangeArrowheads="1"/>
              </p:cNvSpPr>
              <p:nvPr userDrawn="1"/>
            </p:nvSpPr>
            <p:spPr bwMode="auto">
              <a:xfrm>
                <a:off x="0" y="3319035"/>
                <a:ext cx="2160000"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Rectangle 176">
                <a:extLst>
                  <a:ext uri="{FF2B5EF4-FFF2-40B4-BE49-F238E27FC236}">
                    <a16:creationId xmlns:a16="http://schemas.microsoft.com/office/drawing/2014/main" id="{52554F41-5316-4DDC-A01A-E1D65C8072E3}"/>
                  </a:ext>
                </a:extLst>
              </p:cNvPr>
              <p:cNvSpPr>
                <a:spLocks noChangeArrowheads="1"/>
              </p:cNvSpPr>
              <p:nvPr userDrawn="1"/>
            </p:nvSpPr>
            <p:spPr bwMode="auto">
              <a:xfrm>
                <a:off x="0" y="3169339"/>
                <a:ext cx="2160000" cy="4877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Rectangle 178">
                <a:extLst>
                  <a:ext uri="{FF2B5EF4-FFF2-40B4-BE49-F238E27FC236}">
                    <a16:creationId xmlns:a16="http://schemas.microsoft.com/office/drawing/2014/main" id="{24BF21BA-39D5-4C4C-870C-6DF0458D8EDA}"/>
                  </a:ext>
                </a:extLst>
              </p:cNvPr>
              <p:cNvSpPr>
                <a:spLocks noChangeArrowheads="1"/>
              </p:cNvSpPr>
              <p:nvPr userDrawn="1"/>
            </p:nvSpPr>
            <p:spPr bwMode="auto">
              <a:xfrm>
                <a:off x="0" y="3017962"/>
                <a:ext cx="2160000"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Rectangle 180">
                <a:extLst>
                  <a:ext uri="{FF2B5EF4-FFF2-40B4-BE49-F238E27FC236}">
                    <a16:creationId xmlns:a16="http://schemas.microsoft.com/office/drawing/2014/main" id="{94678887-558D-4D7F-8F28-97375CB9B155}"/>
                  </a:ext>
                </a:extLst>
              </p:cNvPr>
              <p:cNvSpPr>
                <a:spLocks noChangeArrowheads="1"/>
              </p:cNvSpPr>
              <p:nvPr userDrawn="1"/>
            </p:nvSpPr>
            <p:spPr bwMode="auto">
              <a:xfrm>
                <a:off x="0" y="2866584"/>
                <a:ext cx="2160000"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Rectangle 182">
                <a:extLst>
                  <a:ext uri="{FF2B5EF4-FFF2-40B4-BE49-F238E27FC236}">
                    <a16:creationId xmlns:a16="http://schemas.microsoft.com/office/drawing/2014/main" id="{99506EDE-29DD-4D67-B17A-5CF0BE686780}"/>
                  </a:ext>
                </a:extLst>
              </p:cNvPr>
              <p:cNvSpPr>
                <a:spLocks noChangeArrowheads="1"/>
              </p:cNvSpPr>
              <p:nvPr userDrawn="1"/>
            </p:nvSpPr>
            <p:spPr bwMode="auto">
              <a:xfrm>
                <a:off x="0" y="2715207"/>
                <a:ext cx="2160000"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Rectangle 184">
                <a:extLst>
                  <a:ext uri="{FF2B5EF4-FFF2-40B4-BE49-F238E27FC236}">
                    <a16:creationId xmlns:a16="http://schemas.microsoft.com/office/drawing/2014/main" id="{D66FC3BE-06D3-44A6-9D17-C3DF914092A6}"/>
                  </a:ext>
                </a:extLst>
              </p:cNvPr>
              <p:cNvSpPr>
                <a:spLocks noChangeArrowheads="1"/>
              </p:cNvSpPr>
              <p:nvPr userDrawn="1"/>
            </p:nvSpPr>
            <p:spPr bwMode="auto">
              <a:xfrm>
                <a:off x="0" y="2563829"/>
                <a:ext cx="2160000"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Rectangle 186">
                <a:extLst>
                  <a:ext uri="{FF2B5EF4-FFF2-40B4-BE49-F238E27FC236}">
                    <a16:creationId xmlns:a16="http://schemas.microsoft.com/office/drawing/2014/main" id="{7A48F6E3-679A-4F6B-8ED7-978A9EEFB89F}"/>
                  </a:ext>
                </a:extLst>
              </p:cNvPr>
              <p:cNvSpPr>
                <a:spLocks noChangeArrowheads="1"/>
              </p:cNvSpPr>
              <p:nvPr userDrawn="1"/>
            </p:nvSpPr>
            <p:spPr bwMode="auto">
              <a:xfrm>
                <a:off x="0" y="2412452"/>
                <a:ext cx="2160000"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9" name="Rectangle 188">
                <a:extLst>
                  <a:ext uri="{FF2B5EF4-FFF2-40B4-BE49-F238E27FC236}">
                    <a16:creationId xmlns:a16="http://schemas.microsoft.com/office/drawing/2014/main" id="{65E33EEB-27D1-464B-B9B4-399F59C65F27}"/>
                  </a:ext>
                </a:extLst>
              </p:cNvPr>
              <p:cNvSpPr>
                <a:spLocks noChangeArrowheads="1"/>
              </p:cNvSpPr>
              <p:nvPr userDrawn="1"/>
            </p:nvSpPr>
            <p:spPr bwMode="auto">
              <a:xfrm>
                <a:off x="0" y="2261075"/>
                <a:ext cx="2160000"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1" name="Rectangle 190">
                <a:extLst>
                  <a:ext uri="{FF2B5EF4-FFF2-40B4-BE49-F238E27FC236}">
                    <a16:creationId xmlns:a16="http://schemas.microsoft.com/office/drawing/2014/main" id="{5817CDE7-4000-4DB3-9D2F-0F9666385DF1}"/>
                  </a:ext>
                </a:extLst>
              </p:cNvPr>
              <p:cNvSpPr>
                <a:spLocks noChangeArrowheads="1"/>
              </p:cNvSpPr>
              <p:nvPr userDrawn="1"/>
            </p:nvSpPr>
            <p:spPr bwMode="auto">
              <a:xfrm>
                <a:off x="0" y="2109697"/>
                <a:ext cx="2160000"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3" name="Rectangle 192">
                <a:extLst>
                  <a:ext uri="{FF2B5EF4-FFF2-40B4-BE49-F238E27FC236}">
                    <a16:creationId xmlns:a16="http://schemas.microsoft.com/office/drawing/2014/main" id="{44ADAFBB-898F-421C-8C59-0618904353BE}"/>
                  </a:ext>
                </a:extLst>
              </p:cNvPr>
              <p:cNvSpPr>
                <a:spLocks noChangeArrowheads="1"/>
              </p:cNvSpPr>
              <p:nvPr userDrawn="1"/>
            </p:nvSpPr>
            <p:spPr bwMode="auto">
              <a:xfrm>
                <a:off x="0" y="1958320"/>
                <a:ext cx="2160000"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5" name="Rectangle 194">
                <a:extLst>
                  <a:ext uri="{FF2B5EF4-FFF2-40B4-BE49-F238E27FC236}">
                    <a16:creationId xmlns:a16="http://schemas.microsoft.com/office/drawing/2014/main" id="{084C580E-D85D-4472-82FE-453FBC4479F6}"/>
                  </a:ext>
                </a:extLst>
              </p:cNvPr>
              <p:cNvSpPr>
                <a:spLocks noChangeArrowheads="1"/>
              </p:cNvSpPr>
              <p:nvPr userDrawn="1"/>
            </p:nvSpPr>
            <p:spPr bwMode="auto">
              <a:xfrm>
                <a:off x="0" y="1806942"/>
                <a:ext cx="2160000"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7" name="Rectangle 196">
                <a:extLst>
                  <a:ext uri="{FF2B5EF4-FFF2-40B4-BE49-F238E27FC236}">
                    <a16:creationId xmlns:a16="http://schemas.microsoft.com/office/drawing/2014/main" id="{951EFE4A-4443-41F0-86A3-115AA493C43E}"/>
                  </a:ext>
                </a:extLst>
              </p:cNvPr>
              <p:cNvSpPr>
                <a:spLocks noChangeArrowheads="1"/>
              </p:cNvSpPr>
              <p:nvPr userDrawn="1"/>
            </p:nvSpPr>
            <p:spPr bwMode="auto">
              <a:xfrm>
                <a:off x="0" y="1655565"/>
                <a:ext cx="2160000"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9" name="Rectangle 198">
                <a:extLst>
                  <a:ext uri="{FF2B5EF4-FFF2-40B4-BE49-F238E27FC236}">
                    <a16:creationId xmlns:a16="http://schemas.microsoft.com/office/drawing/2014/main" id="{5141F623-FF63-464E-BC5C-CA1B3F429F9A}"/>
                  </a:ext>
                </a:extLst>
              </p:cNvPr>
              <p:cNvSpPr>
                <a:spLocks noChangeArrowheads="1"/>
              </p:cNvSpPr>
              <p:nvPr userDrawn="1"/>
            </p:nvSpPr>
            <p:spPr bwMode="auto">
              <a:xfrm>
                <a:off x="0" y="1504187"/>
                <a:ext cx="2160000"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1" name="Rectangle 200">
                <a:extLst>
                  <a:ext uri="{FF2B5EF4-FFF2-40B4-BE49-F238E27FC236}">
                    <a16:creationId xmlns:a16="http://schemas.microsoft.com/office/drawing/2014/main" id="{C76B230C-4B02-4B25-BB23-8C494236F9E1}"/>
                  </a:ext>
                </a:extLst>
              </p:cNvPr>
              <p:cNvSpPr>
                <a:spLocks noChangeArrowheads="1"/>
              </p:cNvSpPr>
              <p:nvPr userDrawn="1"/>
            </p:nvSpPr>
            <p:spPr bwMode="auto">
              <a:xfrm>
                <a:off x="0" y="1352810"/>
                <a:ext cx="2160000"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3" name="Rectangle 202">
                <a:extLst>
                  <a:ext uri="{FF2B5EF4-FFF2-40B4-BE49-F238E27FC236}">
                    <a16:creationId xmlns:a16="http://schemas.microsoft.com/office/drawing/2014/main" id="{07F46247-888E-4257-A0E9-63D141D5F37F}"/>
                  </a:ext>
                </a:extLst>
              </p:cNvPr>
              <p:cNvSpPr>
                <a:spLocks noChangeArrowheads="1"/>
              </p:cNvSpPr>
              <p:nvPr userDrawn="1"/>
            </p:nvSpPr>
            <p:spPr bwMode="auto">
              <a:xfrm>
                <a:off x="0" y="1201432"/>
                <a:ext cx="2160000"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5" name="Rectangle 204">
                <a:extLst>
                  <a:ext uri="{FF2B5EF4-FFF2-40B4-BE49-F238E27FC236}">
                    <a16:creationId xmlns:a16="http://schemas.microsoft.com/office/drawing/2014/main" id="{334904E7-EB20-4187-8E77-4A26392B1C7C}"/>
                  </a:ext>
                </a:extLst>
              </p:cNvPr>
              <p:cNvSpPr>
                <a:spLocks noChangeArrowheads="1"/>
              </p:cNvSpPr>
              <p:nvPr userDrawn="1"/>
            </p:nvSpPr>
            <p:spPr bwMode="auto">
              <a:xfrm>
                <a:off x="0" y="1050055"/>
                <a:ext cx="2160000"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6" name="Gruppieren 25">
              <a:extLst>
                <a:ext uri="{FF2B5EF4-FFF2-40B4-BE49-F238E27FC236}">
                  <a16:creationId xmlns:a16="http://schemas.microsoft.com/office/drawing/2014/main" id="{B91BABFC-4D81-A142-900E-E1B6AFAE96BC}"/>
                </a:ext>
              </a:extLst>
            </p:cNvPr>
            <p:cNvGrpSpPr/>
            <p:nvPr userDrawn="1"/>
          </p:nvGrpSpPr>
          <p:grpSpPr>
            <a:xfrm>
              <a:off x="0" y="2463540"/>
              <a:ext cx="995707" cy="9737987"/>
              <a:chOff x="0" y="2463540"/>
              <a:chExt cx="995707" cy="9737987"/>
            </a:xfrm>
          </p:grpSpPr>
          <p:sp>
            <p:nvSpPr>
              <p:cNvPr id="54" name="Rectangle 33">
                <a:extLst>
                  <a:ext uri="{FF2B5EF4-FFF2-40B4-BE49-F238E27FC236}">
                    <a16:creationId xmlns:a16="http://schemas.microsoft.com/office/drawing/2014/main" id="{510A28E1-9F17-420D-A91C-B3822CA154C2}"/>
                  </a:ext>
                </a:extLst>
              </p:cNvPr>
              <p:cNvSpPr>
                <a:spLocks noChangeArrowheads="1"/>
              </p:cNvSpPr>
              <p:nvPr userDrawn="1"/>
            </p:nvSpPr>
            <p:spPr bwMode="auto">
              <a:xfrm>
                <a:off x="0" y="12151068"/>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Rectangle 34">
                <a:extLst>
                  <a:ext uri="{FF2B5EF4-FFF2-40B4-BE49-F238E27FC236}">
                    <a16:creationId xmlns:a16="http://schemas.microsoft.com/office/drawing/2014/main" id="{9D51707F-EAA7-4473-979C-46CE6225CC1A}"/>
                  </a:ext>
                </a:extLst>
              </p:cNvPr>
              <p:cNvSpPr>
                <a:spLocks noChangeArrowheads="1"/>
              </p:cNvSpPr>
              <p:nvPr userDrawn="1"/>
            </p:nvSpPr>
            <p:spPr bwMode="auto">
              <a:xfrm>
                <a:off x="0" y="11999690"/>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35">
                <a:extLst>
                  <a:ext uri="{FF2B5EF4-FFF2-40B4-BE49-F238E27FC236}">
                    <a16:creationId xmlns:a16="http://schemas.microsoft.com/office/drawing/2014/main" id="{AF24BEE1-E998-42B6-9D97-CD29A53585D6}"/>
                  </a:ext>
                </a:extLst>
              </p:cNvPr>
              <p:cNvSpPr>
                <a:spLocks noChangeArrowheads="1"/>
              </p:cNvSpPr>
              <p:nvPr userDrawn="1"/>
            </p:nvSpPr>
            <p:spPr bwMode="auto">
              <a:xfrm>
                <a:off x="0" y="11848313"/>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Rectangle 36">
                <a:extLst>
                  <a:ext uri="{FF2B5EF4-FFF2-40B4-BE49-F238E27FC236}">
                    <a16:creationId xmlns:a16="http://schemas.microsoft.com/office/drawing/2014/main" id="{1376EECD-03C4-4122-9562-5E0DF5232E41}"/>
                  </a:ext>
                </a:extLst>
              </p:cNvPr>
              <p:cNvSpPr>
                <a:spLocks noChangeArrowheads="1"/>
              </p:cNvSpPr>
              <p:nvPr userDrawn="1"/>
            </p:nvSpPr>
            <p:spPr bwMode="auto">
              <a:xfrm>
                <a:off x="0" y="11696936"/>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Rectangle 37">
                <a:extLst>
                  <a:ext uri="{FF2B5EF4-FFF2-40B4-BE49-F238E27FC236}">
                    <a16:creationId xmlns:a16="http://schemas.microsoft.com/office/drawing/2014/main" id="{E316CCB5-F902-4073-A970-A031A5EDAF07}"/>
                  </a:ext>
                </a:extLst>
              </p:cNvPr>
              <p:cNvSpPr>
                <a:spLocks noChangeArrowheads="1"/>
              </p:cNvSpPr>
              <p:nvPr userDrawn="1"/>
            </p:nvSpPr>
            <p:spPr bwMode="auto">
              <a:xfrm>
                <a:off x="0" y="11545558"/>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Rectangle 38">
                <a:extLst>
                  <a:ext uri="{FF2B5EF4-FFF2-40B4-BE49-F238E27FC236}">
                    <a16:creationId xmlns:a16="http://schemas.microsoft.com/office/drawing/2014/main" id="{37C72E34-AAD8-4EF1-84A5-45B0A4FBD7A1}"/>
                  </a:ext>
                </a:extLst>
              </p:cNvPr>
              <p:cNvSpPr>
                <a:spLocks noChangeArrowheads="1"/>
              </p:cNvSpPr>
              <p:nvPr userDrawn="1"/>
            </p:nvSpPr>
            <p:spPr bwMode="auto">
              <a:xfrm>
                <a:off x="0" y="11394181"/>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Rectangle 39">
                <a:extLst>
                  <a:ext uri="{FF2B5EF4-FFF2-40B4-BE49-F238E27FC236}">
                    <a16:creationId xmlns:a16="http://schemas.microsoft.com/office/drawing/2014/main" id="{8B243132-41EC-48F6-BE8B-761D4E221258}"/>
                  </a:ext>
                </a:extLst>
              </p:cNvPr>
              <p:cNvSpPr>
                <a:spLocks noChangeArrowheads="1"/>
              </p:cNvSpPr>
              <p:nvPr userDrawn="1"/>
            </p:nvSpPr>
            <p:spPr bwMode="auto">
              <a:xfrm>
                <a:off x="0" y="11242803"/>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Rectangle 40">
                <a:extLst>
                  <a:ext uri="{FF2B5EF4-FFF2-40B4-BE49-F238E27FC236}">
                    <a16:creationId xmlns:a16="http://schemas.microsoft.com/office/drawing/2014/main" id="{7703B0EC-53CB-4B7D-B85F-047C3B118137}"/>
                  </a:ext>
                </a:extLst>
              </p:cNvPr>
              <p:cNvSpPr>
                <a:spLocks noChangeArrowheads="1"/>
              </p:cNvSpPr>
              <p:nvPr userDrawn="1"/>
            </p:nvSpPr>
            <p:spPr bwMode="auto">
              <a:xfrm>
                <a:off x="0" y="11091426"/>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Rectangle 41">
                <a:extLst>
                  <a:ext uri="{FF2B5EF4-FFF2-40B4-BE49-F238E27FC236}">
                    <a16:creationId xmlns:a16="http://schemas.microsoft.com/office/drawing/2014/main" id="{E15EEB6D-6D2B-4B20-9BAB-EEDCA2D0F3C3}"/>
                  </a:ext>
                </a:extLst>
              </p:cNvPr>
              <p:cNvSpPr>
                <a:spLocks noChangeArrowheads="1"/>
              </p:cNvSpPr>
              <p:nvPr userDrawn="1"/>
            </p:nvSpPr>
            <p:spPr bwMode="auto">
              <a:xfrm>
                <a:off x="0" y="10940048"/>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Rectangle 42">
                <a:extLst>
                  <a:ext uri="{FF2B5EF4-FFF2-40B4-BE49-F238E27FC236}">
                    <a16:creationId xmlns:a16="http://schemas.microsoft.com/office/drawing/2014/main" id="{E69D8120-A01E-4FF1-98AB-9DFBF097E3FF}"/>
                  </a:ext>
                </a:extLst>
              </p:cNvPr>
              <p:cNvSpPr>
                <a:spLocks noChangeArrowheads="1"/>
              </p:cNvSpPr>
              <p:nvPr userDrawn="1"/>
            </p:nvSpPr>
            <p:spPr bwMode="auto">
              <a:xfrm>
                <a:off x="0" y="10788671"/>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Rectangle 43">
                <a:extLst>
                  <a:ext uri="{FF2B5EF4-FFF2-40B4-BE49-F238E27FC236}">
                    <a16:creationId xmlns:a16="http://schemas.microsoft.com/office/drawing/2014/main" id="{17B3DFB4-1BBA-418C-8F58-B682D2C86E12}"/>
                  </a:ext>
                </a:extLst>
              </p:cNvPr>
              <p:cNvSpPr>
                <a:spLocks noChangeArrowheads="1"/>
              </p:cNvSpPr>
              <p:nvPr userDrawn="1"/>
            </p:nvSpPr>
            <p:spPr bwMode="auto">
              <a:xfrm>
                <a:off x="0" y="10637293"/>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Rectangle 44">
                <a:extLst>
                  <a:ext uri="{FF2B5EF4-FFF2-40B4-BE49-F238E27FC236}">
                    <a16:creationId xmlns:a16="http://schemas.microsoft.com/office/drawing/2014/main" id="{EA6318B8-CF04-41B3-A478-D0FE38E18B08}"/>
                  </a:ext>
                </a:extLst>
              </p:cNvPr>
              <p:cNvSpPr>
                <a:spLocks noChangeArrowheads="1"/>
              </p:cNvSpPr>
              <p:nvPr userDrawn="1"/>
            </p:nvSpPr>
            <p:spPr bwMode="auto">
              <a:xfrm>
                <a:off x="0" y="10485916"/>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Rectangle 45">
                <a:extLst>
                  <a:ext uri="{FF2B5EF4-FFF2-40B4-BE49-F238E27FC236}">
                    <a16:creationId xmlns:a16="http://schemas.microsoft.com/office/drawing/2014/main" id="{13700697-A0A4-4ACA-A3ED-D89F7F4F4240}"/>
                  </a:ext>
                </a:extLst>
              </p:cNvPr>
              <p:cNvSpPr>
                <a:spLocks noChangeArrowheads="1"/>
              </p:cNvSpPr>
              <p:nvPr userDrawn="1"/>
            </p:nvSpPr>
            <p:spPr bwMode="auto">
              <a:xfrm>
                <a:off x="0" y="10334538"/>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Rectangle 46">
                <a:extLst>
                  <a:ext uri="{FF2B5EF4-FFF2-40B4-BE49-F238E27FC236}">
                    <a16:creationId xmlns:a16="http://schemas.microsoft.com/office/drawing/2014/main" id="{C3928D64-7EEF-4826-8F06-6688A5F157CB}"/>
                  </a:ext>
                </a:extLst>
              </p:cNvPr>
              <p:cNvSpPr>
                <a:spLocks noChangeArrowheads="1"/>
              </p:cNvSpPr>
              <p:nvPr userDrawn="1"/>
            </p:nvSpPr>
            <p:spPr bwMode="auto">
              <a:xfrm>
                <a:off x="0" y="10183161"/>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Rectangle 47">
                <a:extLst>
                  <a:ext uri="{FF2B5EF4-FFF2-40B4-BE49-F238E27FC236}">
                    <a16:creationId xmlns:a16="http://schemas.microsoft.com/office/drawing/2014/main" id="{EA635F88-5F4B-4159-9733-481E7D32D496}"/>
                  </a:ext>
                </a:extLst>
              </p:cNvPr>
              <p:cNvSpPr>
                <a:spLocks noChangeArrowheads="1"/>
              </p:cNvSpPr>
              <p:nvPr userDrawn="1"/>
            </p:nvSpPr>
            <p:spPr bwMode="auto">
              <a:xfrm>
                <a:off x="0" y="10031784"/>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Rectangle 48">
                <a:extLst>
                  <a:ext uri="{FF2B5EF4-FFF2-40B4-BE49-F238E27FC236}">
                    <a16:creationId xmlns:a16="http://schemas.microsoft.com/office/drawing/2014/main" id="{3F575180-3EB7-487B-9358-222D3FE8CC11}"/>
                  </a:ext>
                </a:extLst>
              </p:cNvPr>
              <p:cNvSpPr>
                <a:spLocks noChangeArrowheads="1"/>
              </p:cNvSpPr>
              <p:nvPr userDrawn="1"/>
            </p:nvSpPr>
            <p:spPr bwMode="auto">
              <a:xfrm>
                <a:off x="0" y="9880406"/>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Rectangle 50">
                <a:extLst>
                  <a:ext uri="{FF2B5EF4-FFF2-40B4-BE49-F238E27FC236}">
                    <a16:creationId xmlns:a16="http://schemas.microsoft.com/office/drawing/2014/main" id="{132F93F3-3FFF-4786-8DC8-A2DE60C6A42E}"/>
                  </a:ext>
                </a:extLst>
              </p:cNvPr>
              <p:cNvSpPr>
                <a:spLocks noChangeArrowheads="1"/>
              </p:cNvSpPr>
              <p:nvPr userDrawn="1"/>
            </p:nvSpPr>
            <p:spPr bwMode="auto">
              <a:xfrm>
                <a:off x="0" y="9729029"/>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Rectangle 52">
                <a:extLst>
                  <a:ext uri="{FF2B5EF4-FFF2-40B4-BE49-F238E27FC236}">
                    <a16:creationId xmlns:a16="http://schemas.microsoft.com/office/drawing/2014/main" id="{D9162A86-319C-4D0A-A6BA-BFE3A3B56664}"/>
                  </a:ext>
                </a:extLst>
              </p:cNvPr>
              <p:cNvSpPr>
                <a:spLocks noChangeArrowheads="1"/>
              </p:cNvSpPr>
              <p:nvPr userDrawn="1"/>
            </p:nvSpPr>
            <p:spPr bwMode="auto">
              <a:xfrm>
                <a:off x="0" y="9577651"/>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Rectangle 54">
                <a:extLst>
                  <a:ext uri="{FF2B5EF4-FFF2-40B4-BE49-F238E27FC236}">
                    <a16:creationId xmlns:a16="http://schemas.microsoft.com/office/drawing/2014/main" id="{C5ED3BCB-CCE8-4999-9D22-37F63130AB12}"/>
                  </a:ext>
                </a:extLst>
              </p:cNvPr>
              <p:cNvSpPr>
                <a:spLocks noChangeArrowheads="1"/>
              </p:cNvSpPr>
              <p:nvPr userDrawn="1"/>
            </p:nvSpPr>
            <p:spPr bwMode="auto">
              <a:xfrm>
                <a:off x="0" y="9426274"/>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56">
                <a:extLst>
                  <a:ext uri="{FF2B5EF4-FFF2-40B4-BE49-F238E27FC236}">
                    <a16:creationId xmlns:a16="http://schemas.microsoft.com/office/drawing/2014/main" id="{D1E409CA-F582-414C-A49B-04F176BA5D76}"/>
                  </a:ext>
                </a:extLst>
              </p:cNvPr>
              <p:cNvSpPr>
                <a:spLocks noChangeArrowheads="1"/>
              </p:cNvSpPr>
              <p:nvPr userDrawn="1"/>
            </p:nvSpPr>
            <p:spPr bwMode="auto">
              <a:xfrm>
                <a:off x="0" y="9274896"/>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Rectangle 58">
                <a:extLst>
                  <a:ext uri="{FF2B5EF4-FFF2-40B4-BE49-F238E27FC236}">
                    <a16:creationId xmlns:a16="http://schemas.microsoft.com/office/drawing/2014/main" id="{3EBB11D7-CF81-416A-BDF5-835A21AAD1B9}"/>
                  </a:ext>
                </a:extLst>
              </p:cNvPr>
              <p:cNvSpPr>
                <a:spLocks noChangeArrowheads="1"/>
              </p:cNvSpPr>
              <p:nvPr userDrawn="1"/>
            </p:nvSpPr>
            <p:spPr bwMode="auto">
              <a:xfrm>
                <a:off x="0" y="9125201"/>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Rectangle 60">
                <a:extLst>
                  <a:ext uri="{FF2B5EF4-FFF2-40B4-BE49-F238E27FC236}">
                    <a16:creationId xmlns:a16="http://schemas.microsoft.com/office/drawing/2014/main" id="{7C2A8ED2-CE7C-47F7-9088-F2176211F94F}"/>
                  </a:ext>
                </a:extLst>
              </p:cNvPr>
              <p:cNvSpPr>
                <a:spLocks noChangeArrowheads="1"/>
              </p:cNvSpPr>
              <p:nvPr userDrawn="1"/>
            </p:nvSpPr>
            <p:spPr bwMode="auto">
              <a:xfrm>
                <a:off x="0" y="8973824"/>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Rectangle 62">
                <a:extLst>
                  <a:ext uri="{FF2B5EF4-FFF2-40B4-BE49-F238E27FC236}">
                    <a16:creationId xmlns:a16="http://schemas.microsoft.com/office/drawing/2014/main" id="{66A707BE-26BD-4869-963C-098936AB2CAF}"/>
                  </a:ext>
                </a:extLst>
              </p:cNvPr>
              <p:cNvSpPr>
                <a:spLocks noChangeArrowheads="1"/>
              </p:cNvSpPr>
              <p:nvPr userDrawn="1"/>
            </p:nvSpPr>
            <p:spPr bwMode="auto">
              <a:xfrm>
                <a:off x="0" y="8822446"/>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Rectangle 65">
                <a:extLst>
                  <a:ext uri="{FF2B5EF4-FFF2-40B4-BE49-F238E27FC236}">
                    <a16:creationId xmlns:a16="http://schemas.microsoft.com/office/drawing/2014/main" id="{46FCB189-9697-4220-BA6F-A9655657B2F0}"/>
                  </a:ext>
                </a:extLst>
              </p:cNvPr>
              <p:cNvSpPr>
                <a:spLocks noChangeArrowheads="1"/>
              </p:cNvSpPr>
              <p:nvPr userDrawn="1"/>
            </p:nvSpPr>
            <p:spPr bwMode="auto">
              <a:xfrm>
                <a:off x="0" y="8671069"/>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Rectangle 68">
                <a:extLst>
                  <a:ext uri="{FF2B5EF4-FFF2-40B4-BE49-F238E27FC236}">
                    <a16:creationId xmlns:a16="http://schemas.microsoft.com/office/drawing/2014/main" id="{D8E9D27B-9CAE-4444-8DC9-F1903539ADF4}"/>
                  </a:ext>
                </a:extLst>
              </p:cNvPr>
              <p:cNvSpPr>
                <a:spLocks noChangeArrowheads="1"/>
              </p:cNvSpPr>
              <p:nvPr userDrawn="1"/>
            </p:nvSpPr>
            <p:spPr bwMode="auto">
              <a:xfrm>
                <a:off x="0" y="8519692"/>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Rectangle 71">
                <a:extLst>
                  <a:ext uri="{FF2B5EF4-FFF2-40B4-BE49-F238E27FC236}">
                    <a16:creationId xmlns:a16="http://schemas.microsoft.com/office/drawing/2014/main" id="{647F60DE-A14F-4348-870A-9CE8F4D30196}"/>
                  </a:ext>
                </a:extLst>
              </p:cNvPr>
              <p:cNvSpPr>
                <a:spLocks noChangeArrowheads="1"/>
              </p:cNvSpPr>
              <p:nvPr userDrawn="1"/>
            </p:nvSpPr>
            <p:spPr bwMode="auto">
              <a:xfrm>
                <a:off x="0" y="8368314"/>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Rectangle 74">
                <a:extLst>
                  <a:ext uri="{FF2B5EF4-FFF2-40B4-BE49-F238E27FC236}">
                    <a16:creationId xmlns:a16="http://schemas.microsoft.com/office/drawing/2014/main" id="{63CD83FE-8D76-4F04-98D7-74298797B9CA}"/>
                  </a:ext>
                </a:extLst>
              </p:cNvPr>
              <p:cNvSpPr>
                <a:spLocks noChangeArrowheads="1"/>
              </p:cNvSpPr>
              <p:nvPr userDrawn="1"/>
            </p:nvSpPr>
            <p:spPr bwMode="auto">
              <a:xfrm>
                <a:off x="0" y="8216937"/>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Rectangle 77">
                <a:extLst>
                  <a:ext uri="{FF2B5EF4-FFF2-40B4-BE49-F238E27FC236}">
                    <a16:creationId xmlns:a16="http://schemas.microsoft.com/office/drawing/2014/main" id="{4B469E8D-E884-4A21-A60B-77E7A3F2E3CA}"/>
                  </a:ext>
                </a:extLst>
              </p:cNvPr>
              <p:cNvSpPr>
                <a:spLocks noChangeArrowheads="1"/>
              </p:cNvSpPr>
              <p:nvPr userDrawn="1"/>
            </p:nvSpPr>
            <p:spPr bwMode="auto">
              <a:xfrm>
                <a:off x="0" y="8065559"/>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 name="Rectangle 80">
                <a:extLst>
                  <a:ext uri="{FF2B5EF4-FFF2-40B4-BE49-F238E27FC236}">
                    <a16:creationId xmlns:a16="http://schemas.microsoft.com/office/drawing/2014/main" id="{99FF32A6-E181-4E6C-A1EA-FC86B0EF22BA}"/>
                  </a:ext>
                </a:extLst>
              </p:cNvPr>
              <p:cNvSpPr>
                <a:spLocks noChangeArrowheads="1"/>
              </p:cNvSpPr>
              <p:nvPr userDrawn="1"/>
            </p:nvSpPr>
            <p:spPr bwMode="auto">
              <a:xfrm>
                <a:off x="0" y="7914182"/>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Rectangle 84">
                <a:extLst>
                  <a:ext uri="{FF2B5EF4-FFF2-40B4-BE49-F238E27FC236}">
                    <a16:creationId xmlns:a16="http://schemas.microsoft.com/office/drawing/2014/main" id="{495DD64E-637C-4820-9235-DAB21F1A210A}"/>
                  </a:ext>
                </a:extLst>
              </p:cNvPr>
              <p:cNvSpPr>
                <a:spLocks noChangeArrowheads="1"/>
              </p:cNvSpPr>
              <p:nvPr userDrawn="1"/>
            </p:nvSpPr>
            <p:spPr bwMode="auto">
              <a:xfrm>
                <a:off x="0" y="7762804"/>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 name="Rectangle 88">
                <a:extLst>
                  <a:ext uri="{FF2B5EF4-FFF2-40B4-BE49-F238E27FC236}">
                    <a16:creationId xmlns:a16="http://schemas.microsoft.com/office/drawing/2014/main" id="{FD52045A-518F-4989-8490-46E00BB4209F}"/>
                  </a:ext>
                </a:extLst>
              </p:cNvPr>
              <p:cNvSpPr>
                <a:spLocks noChangeArrowheads="1"/>
              </p:cNvSpPr>
              <p:nvPr userDrawn="1"/>
            </p:nvSpPr>
            <p:spPr bwMode="auto">
              <a:xfrm>
                <a:off x="0" y="7611427"/>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Rectangle 92">
                <a:extLst>
                  <a:ext uri="{FF2B5EF4-FFF2-40B4-BE49-F238E27FC236}">
                    <a16:creationId xmlns:a16="http://schemas.microsoft.com/office/drawing/2014/main" id="{20B30D1C-F197-4F29-8C6E-60B0B740D168}"/>
                  </a:ext>
                </a:extLst>
              </p:cNvPr>
              <p:cNvSpPr>
                <a:spLocks noChangeArrowheads="1"/>
              </p:cNvSpPr>
              <p:nvPr userDrawn="1"/>
            </p:nvSpPr>
            <p:spPr bwMode="auto">
              <a:xfrm>
                <a:off x="0" y="7460049"/>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Rectangle 96">
                <a:extLst>
                  <a:ext uri="{FF2B5EF4-FFF2-40B4-BE49-F238E27FC236}">
                    <a16:creationId xmlns:a16="http://schemas.microsoft.com/office/drawing/2014/main" id="{808CCDA7-B078-484A-A5E6-52DADF03B98E}"/>
                  </a:ext>
                </a:extLst>
              </p:cNvPr>
              <p:cNvSpPr>
                <a:spLocks noChangeArrowheads="1"/>
              </p:cNvSpPr>
              <p:nvPr userDrawn="1"/>
            </p:nvSpPr>
            <p:spPr bwMode="auto">
              <a:xfrm>
                <a:off x="0" y="7308672"/>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Rectangle 100">
                <a:extLst>
                  <a:ext uri="{FF2B5EF4-FFF2-40B4-BE49-F238E27FC236}">
                    <a16:creationId xmlns:a16="http://schemas.microsoft.com/office/drawing/2014/main" id="{93D05837-E96E-4BA5-A396-34C8773FC4CF}"/>
                  </a:ext>
                </a:extLst>
              </p:cNvPr>
              <p:cNvSpPr>
                <a:spLocks noChangeArrowheads="1"/>
              </p:cNvSpPr>
              <p:nvPr userDrawn="1"/>
            </p:nvSpPr>
            <p:spPr bwMode="auto">
              <a:xfrm>
                <a:off x="0" y="7157295"/>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 name="Rectangle 103">
                <a:extLst>
                  <a:ext uri="{FF2B5EF4-FFF2-40B4-BE49-F238E27FC236}">
                    <a16:creationId xmlns:a16="http://schemas.microsoft.com/office/drawing/2014/main" id="{A9B59F82-DEDE-4537-AFF7-C887DC37F881}"/>
                  </a:ext>
                </a:extLst>
              </p:cNvPr>
              <p:cNvSpPr>
                <a:spLocks noChangeArrowheads="1"/>
              </p:cNvSpPr>
              <p:nvPr userDrawn="1"/>
            </p:nvSpPr>
            <p:spPr bwMode="auto">
              <a:xfrm>
                <a:off x="0" y="7005917"/>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 name="Rectangle 106">
                <a:extLst>
                  <a:ext uri="{FF2B5EF4-FFF2-40B4-BE49-F238E27FC236}">
                    <a16:creationId xmlns:a16="http://schemas.microsoft.com/office/drawing/2014/main" id="{802E4227-26EB-46E2-AC46-E52B958D4D04}"/>
                  </a:ext>
                </a:extLst>
              </p:cNvPr>
              <p:cNvSpPr>
                <a:spLocks noChangeArrowheads="1"/>
              </p:cNvSpPr>
              <p:nvPr userDrawn="1"/>
            </p:nvSpPr>
            <p:spPr bwMode="auto">
              <a:xfrm>
                <a:off x="0" y="6854540"/>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 name="Rectangle 109">
                <a:extLst>
                  <a:ext uri="{FF2B5EF4-FFF2-40B4-BE49-F238E27FC236}">
                    <a16:creationId xmlns:a16="http://schemas.microsoft.com/office/drawing/2014/main" id="{B494635C-BC93-45DA-89B0-73971EDC6970}"/>
                  </a:ext>
                </a:extLst>
              </p:cNvPr>
              <p:cNvSpPr>
                <a:spLocks noChangeArrowheads="1"/>
              </p:cNvSpPr>
              <p:nvPr userDrawn="1"/>
            </p:nvSpPr>
            <p:spPr bwMode="auto">
              <a:xfrm>
                <a:off x="0" y="6703162"/>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 name="Rectangle 112">
                <a:extLst>
                  <a:ext uri="{FF2B5EF4-FFF2-40B4-BE49-F238E27FC236}">
                    <a16:creationId xmlns:a16="http://schemas.microsoft.com/office/drawing/2014/main" id="{3CEDF0F9-AD9D-49C7-B452-2CCE1A0C5630}"/>
                  </a:ext>
                </a:extLst>
              </p:cNvPr>
              <p:cNvSpPr>
                <a:spLocks noChangeArrowheads="1"/>
              </p:cNvSpPr>
              <p:nvPr userDrawn="1"/>
            </p:nvSpPr>
            <p:spPr bwMode="auto">
              <a:xfrm>
                <a:off x="0" y="6551785"/>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 name="Rectangle 115">
                <a:extLst>
                  <a:ext uri="{FF2B5EF4-FFF2-40B4-BE49-F238E27FC236}">
                    <a16:creationId xmlns:a16="http://schemas.microsoft.com/office/drawing/2014/main" id="{56DA7679-E101-4F8B-8415-4AC76BE85E91}"/>
                  </a:ext>
                </a:extLst>
              </p:cNvPr>
              <p:cNvSpPr>
                <a:spLocks noChangeArrowheads="1"/>
              </p:cNvSpPr>
              <p:nvPr userDrawn="1"/>
            </p:nvSpPr>
            <p:spPr bwMode="auto">
              <a:xfrm>
                <a:off x="0" y="6400407"/>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 name="Rectangle 118">
                <a:extLst>
                  <a:ext uri="{FF2B5EF4-FFF2-40B4-BE49-F238E27FC236}">
                    <a16:creationId xmlns:a16="http://schemas.microsoft.com/office/drawing/2014/main" id="{27ED01E6-363C-4316-B2E5-85BB00CBC5DD}"/>
                  </a:ext>
                </a:extLst>
              </p:cNvPr>
              <p:cNvSpPr>
                <a:spLocks noChangeArrowheads="1"/>
              </p:cNvSpPr>
              <p:nvPr userDrawn="1"/>
            </p:nvSpPr>
            <p:spPr bwMode="auto">
              <a:xfrm>
                <a:off x="0" y="6249030"/>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 name="Rectangle 121">
                <a:extLst>
                  <a:ext uri="{FF2B5EF4-FFF2-40B4-BE49-F238E27FC236}">
                    <a16:creationId xmlns:a16="http://schemas.microsoft.com/office/drawing/2014/main" id="{B09ABD30-688F-40A8-9426-1C61C5D468BF}"/>
                  </a:ext>
                </a:extLst>
              </p:cNvPr>
              <p:cNvSpPr>
                <a:spLocks noChangeArrowheads="1"/>
              </p:cNvSpPr>
              <p:nvPr userDrawn="1"/>
            </p:nvSpPr>
            <p:spPr bwMode="auto">
              <a:xfrm>
                <a:off x="0" y="6097652"/>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 name="Rectangle 124">
                <a:extLst>
                  <a:ext uri="{FF2B5EF4-FFF2-40B4-BE49-F238E27FC236}">
                    <a16:creationId xmlns:a16="http://schemas.microsoft.com/office/drawing/2014/main" id="{4197225C-D402-419A-A0DE-8B1C59EEF132}"/>
                  </a:ext>
                </a:extLst>
              </p:cNvPr>
              <p:cNvSpPr>
                <a:spLocks noChangeArrowheads="1"/>
              </p:cNvSpPr>
              <p:nvPr userDrawn="1"/>
            </p:nvSpPr>
            <p:spPr bwMode="auto">
              <a:xfrm>
                <a:off x="0" y="5946275"/>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Rectangle 127">
                <a:extLst>
                  <a:ext uri="{FF2B5EF4-FFF2-40B4-BE49-F238E27FC236}">
                    <a16:creationId xmlns:a16="http://schemas.microsoft.com/office/drawing/2014/main" id="{612ED2E5-5C58-4966-B786-20FD6B3D3ABC}"/>
                  </a:ext>
                </a:extLst>
              </p:cNvPr>
              <p:cNvSpPr>
                <a:spLocks noChangeArrowheads="1"/>
              </p:cNvSpPr>
              <p:nvPr userDrawn="1"/>
            </p:nvSpPr>
            <p:spPr bwMode="auto">
              <a:xfrm>
                <a:off x="0" y="5794898"/>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Rectangle 130">
                <a:extLst>
                  <a:ext uri="{FF2B5EF4-FFF2-40B4-BE49-F238E27FC236}">
                    <a16:creationId xmlns:a16="http://schemas.microsoft.com/office/drawing/2014/main" id="{E47F4A32-A898-4B36-B81F-454F22E84E53}"/>
                  </a:ext>
                </a:extLst>
              </p:cNvPr>
              <p:cNvSpPr>
                <a:spLocks noChangeArrowheads="1"/>
              </p:cNvSpPr>
              <p:nvPr userDrawn="1"/>
            </p:nvSpPr>
            <p:spPr bwMode="auto">
              <a:xfrm>
                <a:off x="0" y="5643520"/>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Rectangle 133">
                <a:extLst>
                  <a:ext uri="{FF2B5EF4-FFF2-40B4-BE49-F238E27FC236}">
                    <a16:creationId xmlns:a16="http://schemas.microsoft.com/office/drawing/2014/main" id="{02248F0C-27C2-433F-89EA-B88BA827E6EC}"/>
                  </a:ext>
                </a:extLst>
              </p:cNvPr>
              <p:cNvSpPr>
                <a:spLocks noChangeArrowheads="1"/>
              </p:cNvSpPr>
              <p:nvPr userDrawn="1"/>
            </p:nvSpPr>
            <p:spPr bwMode="auto">
              <a:xfrm>
                <a:off x="0" y="5492143"/>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Rectangle 136">
                <a:extLst>
                  <a:ext uri="{FF2B5EF4-FFF2-40B4-BE49-F238E27FC236}">
                    <a16:creationId xmlns:a16="http://schemas.microsoft.com/office/drawing/2014/main" id="{377CB9B6-C68E-460C-86DD-1231ABC13CB6}"/>
                  </a:ext>
                </a:extLst>
              </p:cNvPr>
              <p:cNvSpPr>
                <a:spLocks noChangeArrowheads="1"/>
              </p:cNvSpPr>
              <p:nvPr userDrawn="1"/>
            </p:nvSpPr>
            <p:spPr bwMode="auto">
              <a:xfrm>
                <a:off x="0" y="5340765"/>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Rectangle 139">
                <a:extLst>
                  <a:ext uri="{FF2B5EF4-FFF2-40B4-BE49-F238E27FC236}">
                    <a16:creationId xmlns:a16="http://schemas.microsoft.com/office/drawing/2014/main" id="{8817634F-D62E-48B6-9BDC-E7084CEDEE53}"/>
                  </a:ext>
                </a:extLst>
              </p:cNvPr>
              <p:cNvSpPr>
                <a:spLocks noChangeArrowheads="1"/>
              </p:cNvSpPr>
              <p:nvPr userDrawn="1"/>
            </p:nvSpPr>
            <p:spPr bwMode="auto">
              <a:xfrm>
                <a:off x="0" y="5189388"/>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Rectangle 142">
                <a:extLst>
                  <a:ext uri="{FF2B5EF4-FFF2-40B4-BE49-F238E27FC236}">
                    <a16:creationId xmlns:a16="http://schemas.microsoft.com/office/drawing/2014/main" id="{BD5193E1-34CA-4BF1-AE49-4A182E2D35F0}"/>
                  </a:ext>
                </a:extLst>
              </p:cNvPr>
              <p:cNvSpPr>
                <a:spLocks noChangeArrowheads="1"/>
              </p:cNvSpPr>
              <p:nvPr userDrawn="1"/>
            </p:nvSpPr>
            <p:spPr bwMode="auto">
              <a:xfrm>
                <a:off x="0" y="5038010"/>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Rectangle 145">
                <a:extLst>
                  <a:ext uri="{FF2B5EF4-FFF2-40B4-BE49-F238E27FC236}">
                    <a16:creationId xmlns:a16="http://schemas.microsoft.com/office/drawing/2014/main" id="{1DC3BC5D-CBD7-44CD-9E3A-4BDBEFCDF730}"/>
                  </a:ext>
                </a:extLst>
              </p:cNvPr>
              <p:cNvSpPr>
                <a:spLocks noChangeArrowheads="1"/>
              </p:cNvSpPr>
              <p:nvPr userDrawn="1"/>
            </p:nvSpPr>
            <p:spPr bwMode="auto">
              <a:xfrm>
                <a:off x="0" y="4886633"/>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9" name="Rectangle 148">
                <a:extLst>
                  <a:ext uri="{FF2B5EF4-FFF2-40B4-BE49-F238E27FC236}">
                    <a16:creationId xmlns:a16="http://schemas.microsoft.com/office/drawing/2014/main" id="{431A0A97-92B4-41D7-8A7D-0DE2B50A9934}"/>
                  </a:ext>
                </a:extLst>
              </p:cNvPr>
              <p:cNvSpPr>
                <a:spLocks noChangeArrowheads="1"/>
              </p:cNvSpPr>
              <p:nvPr userDrawn="1"/>
            </p:nvSpPr>
            <p:spPr bwMode="auto">
              <a:xfrm>
                <a:off x="0" y="4735255"/>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Rectangle 151">
                <a:extLst>
                  <a:ext uri="{FF2B5EF4-FFF2-40B4-BE49-F238E27FC236}">
                    <a16:creationId xmlns:a16="http://schemas.microsoft.com/office/drawing/2014/main" id="{2C61B2BB-8568-4435-947E-C7516F41780C}"/>
                  </a:ext>
                </a:extLst>
              </p:cNvPr>
              <p:cNvSpPr>
                <a:spLocks noChangeArrowheads="1"/>
              </p:cNvSpPr>
              <p:nvPr userDrawn="1"/>
            </p:nvSpPr>
            <p:spPr bwMode="auto">
              <a:xfrm>
                <a:off x="0" y="4583878"/>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5" name="Rectangle 154">
                <a:extLst>
                  <a:ext uri="{FF2B5EF4-FFF2-40B4-BE49-F238E27FC236}">
                    <a16:creationId xmlns:a16="http://schemas.microsoft.com/office/drawing/2014/main" id="{02C37934-5BE2-4E37-9C78-E6E7D42A63F3}"/>
                  </a:ext>
                </a:extLst>
              </p:cNvPr>
              <p:cNvSpPr>
                <a:spLocks noChangeArrowheads="1"/>
              </p:cNvSpPr>
              <p:nvPr userDrawn="1"/>
            </p:nvSpPr>
            <p:spPr bwMode="auto">
              <a:xfrm>
                <a:off x="0" y="4432501"/>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Rectangle 157">
                <a:extLst>
                  <a:ext uri="{FF2B5EF4-FFF2-40B4-BE49-F238E27FC236}">
                    <a16:creationId xmlns:a16="http://schemas.microsoft.com/office/drawing/2014/main" id="{0BFD55DD-55AF-445B-AA6D-FD6815C72F67}"/>
                  </a:ext>
                </a:extLst>
              </p:cNvPr>
              <p:cNvSpPr>
                <a:spLocks noChangeArrowheads="1"/>
              </p:cNvSpPr>
              <p:nvPr userDrawn="1"/>
            </p:nvSpPr>
            <p:spPr bwMode="auto">
              <a:xfrm>
                <a:off x="0" y="4281123"/>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2" name="Rectangle 124">
                <a:extLst>
                  <a:ext uri="{FF2B5EF4-FFF2-40B4-BE49-F238E27FC236}">
                    <a16:creationId xmlns:a16="http://schemas.microsoft.com/office/drawing/2014/main" id="{2FBF24A0-3803-7C4C-AC41-9CF8EBE46B86}"/>
                  </a:ext>
                </a:extLst>
              </p:cNvPr>
              <p:cNvSpPr>
                <a:spLocks noChangeArrowheads="1"/>
              </p:cNvSpPr>
              <p:nvPr userDrawn="1"/>
            </p:nvSpPr>
            <p:spPr bwMode="auto">
              <a:xfrm>
                <a:off x="0" y="4127229"/>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3" name="Rectangle 127">
                <a:extLst>
                  <a:ext uri="{FF2B5EF4-FFF2-40B4-BE49-F238E27FC236}">
                    <a16:creationId xmlns:a16="http://schemas.microsoft.com/office/drawing/2014/main" id="{9D8429B9-8F64-4643-B145-03AB7857069A}"/>
                  </a:ext>
                </a:extLst>
              </p:cNvPr>
              <p:cNvSpPr>
                <a:spLocks noChangeArrowheads="1"/>
              </p:cNvSpPr>
              <p:nvPr userDrawn="1"/>
            </p:nvSpPr>
            <p:spPr bwMode="auto">
              <a:xfrm>
                <a:off x="0" y="3975169"/>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4" name="Rectangle 130">
                <a:extLst>
                  <a:ext uri="{FF2B5EF4-FFF2-40B4-BE49-F238E27FC236}">
                    <a16:creationId xmlns:a16="http://schemas.microsoft.com/office/drawing/2014/main" id="{DEA0C89A-A848-0340-BD44-D1AB4C862731}"/>
                  </a:ext>
                </a:extLst>
              </p:cNvPr>
              <p:cNvSpPr>
                <a:spLocks noChangeArrowheads="1"/>
              </p:cNvSpPr>
              <p:nvPr userDrawn="1"/>
            </p:nvSpPr>
            <p:spPr bwMode="auto">
              <a:xfrm>
                <a:off x="0" y="3823791"/>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5" name="Rectangle 133">
                <a:extLst>
                  <a:ext uri="{FF2B5EF4-FFF2-40B4-BE49-F238E27FC236}">
                    <a16:creationId xmlns:a16="http://schemas.microsoft.com/office/drawing/2014/main" id="{A0516B41-409F-4545-A3AD-CE966FBDFC63}"/>
                  </a:ext>
                </a:extLst>
              </p:cNvPr>
              <p:cNvSpPr>
                <a:spLocks noChangeArrowheads="1"/>
              </p:cNvSpPr>
              <p:nvPr userDrawn="1"/>
            </p:nvSpPr>
            <p:spPr bwMode="auto">
              <a:xfrm>
                <a:off x="0" y="3672414"/>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6" name="Rectangle 136">
                <a:extLst>
                  <a:ext uri="{FF2B5EF4-FFF2-40B4-BE49-F238E27FC236}">
                    <a16:creationId xmlns:a16="http://schemas.microsoft.com/office/drawing/2014/main" id="{CD247ADF-8383-AB4D-9026-3F8EE6C7A1B7}"/>
                  </a:ext>
                </a:extLst>
              </p:cNvPr>
              <p:cNvSpPr>
                <a:spLocks noChangeArrowheads="1"/>
              </p:cNvSpPr>
              <p:nvPr userDrawn="1"/>
            </p:nvSpPr>
            <p:spPr bwMode="auto">
              <a:xfrm>
                <a:off x="0" y="3521036"/>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7" name="Rectangle 139">
                <a:extLst>
                  <a:ext uri="{FF2B5EF4-FFF2-40B4-BE49-F238E27FC236}">
                    <a16:creationId xmlns:a16="http://schemas.microsoft.com/office/drawing/2014/main" id="{3E554163-B427-8B42-AE76-C4B9765DAC3D}"/>
                  </a:ext>
                </a:extLst>
              </p:cNvPr>
              <p:cNvSpPr>
                <a:spLocks noChangeArrowheads="1"/>
              </p:cNvSpPr>
              <p:nvPr userDrawn="1"/>
            </p:nvSpPr>
            <p:spPr bwMode="auto">
              <a:xfrm>
                <a:off x="0" y="3365263"/>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8" name="Rectangle 142">
                <a:extLst>
                  <a:ext uri="{FF2B5EF4-FFF2-40B4-BE49-F238E27FC236}">
                    <a16:creationId xmlns:a16="http://schemas.microsoft.com/office/drawing/2014/main" id="{E33D09CA-6418-1C43-9E40-D48B1A7CC30F}"/>
                  </a:ext>
                </a:extLst>
              </p:cNvPr>
              <p:cNvSpPr>
                <a:spLocks noChangeArrowheads="1"/>
              </p:cNvSpPr>
              <p:nvPr userDrawn="1"/>
            </p:nvSpPr>
            <p:spPr bwMode="auto">
              <a:xfrm>
                <a:off x="0" y="3218281"/>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9" name="Rectangle 145">
                <a:extLst>
                  <a:ext uri="{FF2B5EF4-FFF2-40B4-BE49-F238E27FC236}">
                    <a16:creationId xmlns:a16="http://schemas.microsoft.com/office/drawing/2014/main" id="{213A809B-614A-1042-A4C2-3B060BA7F304}"/>
                  </a:ext>
                </a:extLst>
              </p:cNvPr>
              <p:cNvSpPr>
                <a:spLocks noChangeArrowheads="1"/>
              </p:cNvSpPr>
              <p:nvPr userDrawn="1"/>
            </p:nvSpPr>
            <p:spPr bwMode="auto">
              <a:xfrm>
                <a:off x="0" y="3066904"/>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0" name="Rectangle 148">
                <a:extLst>
                  <a:ext uri="{FF2B5EF4-FFF2-40B4-BE49-F238E27FC236}">
                    <a16:creationId xmlns:a16="http://schemas.microsoft.com/office/drawing/2014/main" id="{2E3E2A62-F410-3245-9D6A-A1766CBE9AAC}"/>
                  </a:ext>
                </a:extLst>
              </p:cNvPr>
              <p:cNvSpPr>
                <a:spLocks noChangeArrowheads="1"/>
              </p:cNvSpPr>
              <p:nvPr userDrawn="1"/>
            </p:nvSpPr>
            <p:spPr bwMode="auto">
              <a:xfrm>
                <a:off x="0" y="2915526"/>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1" name="Rectangle 151">
                <a:extLst>
                  <a:ext uri="{FF2B5EF4-FFF2-40B4-BE49-F238E27FC236}">
                    <a16:creationId xmlns:a16="http://schemas.microsoft.com/office/drawing/2014/main" id="{905CC8A7-8B22-8F4C-B9ED-380FC4537F9F}"/>
                  </a:ext>
                </a:extLst>
              </p:cNvPr>
              <p:cNvSpPr>
                <a:spLocks noChangeArrowheads="1"/>
              </p:cNvSpPr>
              <p:nvPr userDrawn="1"/>
            </p:nvSpPr>
            <p:spPr bwMode="auto">
              <a:xfrm>
                <a:off x="0" y="2764149"/>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3" name="Rectangle 151">
                <a:extLst>
                  <a:ext uri="{FF2B5EF4-FFF2-40B4-BE49-F238E27FC236}">
                    <a16:creationId xmlns:a16="http://schemas.microsoft.com/office/drawing/2014/main" id="{77FC28AD-D809-A240-A2A4-E485624C2DBA}"/>
                  </a:ext>
                </a:extLst>
              </p:cNvPr>
              <p:cNvSpPr>
                <a:spLocks noChangeArrowheads="1"/>
              </p:cNvSpPr>
              <p:nvPr userDrawn="1"/>
            </p:nvSpPr>
            <p:spPr bwMode="auto">
              <a:xfrm>
                <a:off x="0" y="2613009"/>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4" name="Rectangle 151">
                <a:extLst>
                  <a:ext uri="{FF2B5EF4-FFF2-40B4-BE49-F238E27FC236}">
                    <a16:creationId xmlns:a16="http://schemas.microsoft.com/office/drawing/2014/main" id="{6594D1AB-9F34-5544-84AB-76DE1BF825BB}"/>
                  </a:ext>
                </a:extLst>
              </p:cNvPr>
              <p:cNvSpPr>
                <a:spLocks noChangeArrowheads="1"/>
              </p:cNvSpPr>
              <p:nvPr userDrawn="1"/>
            </p:nvSpPr>
            <p:spPr bwMode="auto">
              <a:xfrm>
                <a:off x="0" y="2463540"/>
                <a:ext cx="995707" cy="504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36" name="Group 235">
            <a:extLst>
              <a:ext uri="{FF2B5EF4-FFF2-40B4-BE49-F238E27FC236}">
                <a16:creationId xmlns:a16="http://schemas.microsoft.com/office/drawing/2014/main" id="{5DB5CC23-4B66-4F48-BF37-90E0C6BE4CB3}"/>
              </a:ext>
              <a:ext uri="{C183D7F6-B498-43B3-948B-1728B52AA6E4}">
                <adec:decorative xmlns:adec="http://schemas.microsoft.com/office/drawing/2017/decorative" val="1"/>
              </a:ext>
            </a:extLst>
          </p:cNvPr>
          <p:cNvGrpSpPr/>
          <p:nvPr userDrawn="1"/>
        </p:nvGrpSpPr>
        <p:grpSpPr>
          <a:xfrm>
            <a:off x="21577300" y="11276441"/>
            <a:ext cx="1441450" cy="925084"/>
            <a:chOff x="21677313" y="11425238"/>
            <a:chExt cx="1360488" cy="873125"/>
          </a:xfrm>
          <a:solidFill>
            <a:schemeClr val="accent1"/>
          </a:solidFill>
        </p:grpSpPr>
        <p:sp>
          <p:nvSpPr>
            <p:cNvPr id="50" name="Freeform 29">
              <a:extLst>
                <a:ext uri="{FF2B5EF4-FFF2-40B4-BE49-F238E27FC236}">
                  <a16:creationId xmlns:a16="http://schemas.microsoft.com/office/drawing/2014/main" id="{D332B665-E389-4302-8FB0-A9839E4D8E13}"/>
                </a:ext>
              </a:extLst>
            </p:cNvPr>
            <p:cNvSpPr>
              <a:spLocks/>
            </p:cNvSpPr>
            <p:nvPr userDrawn="1"/>
          </p:nvSpPr>
          <p:spPr bwMode="auto">
            <a:xfrm>
              <a:off x="22221825" y="11425238"/>
              <a:ext cx="273050" cy="622300"/>
            </a:xfrm>
            <a:custGeom>
              <a:avLst/>
              <a:gdLst>
                <a:gd name="T0" fmla="*/ 32 w 86"/>
                <a:gd name="T1" fmla="*/ 15 h 196"/>
                <a:gd name="T2" fmla="*/ 27 w 86"/>
                <a:gd name="T3" fmla="*/ 47 h 196"/>
                <a:gd name="T4" fmla="*/ 27 w 86"/>
                <a:gd name="T5" fmla="*/ 86 h 196"/>
                <a:gd name="T6" fmla="*/ 5 w 86"/>
                <a:gd name="T7" fmla="*/ 86 h 196"/>
                <a:gd name="T8" fmla="*/ 0 w 86"/>
                <a:gd name="T9" fmla="*/ 91 h 196"/>
                <a:gd name="T10" fmla="*/ 0 w 86"/>
                <a:gd name="T11" fmla="*/ 91 h 196"/>
                <a:gd name="T12" fmla="*/ 0 w 86"/>
                <a:gd name="T13" fmla="*/ 104 h 196"/>
                <a:gd name="T14" fmla="*/ 5 w 86"/>
                <a:gd name="T15" fmla="*/ 109 h 196"/>
                <a:gd name="T16" fmla="*/ 27 w 86"/>
                <a:gd name="T17" fmla="*/ 109 h 196"/>
                <a:gd name="T18" fmla="*/ 27 w 86"/>
                <a:gd name="T19" fmla="*/ 191 h 196"/>
                <a:gd name="T20" fmla="*/ 32 w 86"/>
                <a:gd name="T21" fmla="*/ 196 h 196"/>
                <a:gd name="T22" fmla="*/ 46 w 86"/>
                <a:gd name="T23" fmla="*/ 196 h 196"/>
                <a:gd name="T24" fmla="*/ 51 w 86"/>
                <a:gd name="T25" fmla="*/ 191 h 196"/>
                <a:gd name="T26" fmla="*/ 51 w 86"/>
                <a:gd name="T27" fmla="*/ 191 h 196"/>
                <a:gd name="T28" fmla="*/ 51 w 86"/>
                <a:gd name="T29" fmla="*/ 109 h 196"/>
                <a:gd name="T30" fmla="*/ 78 w 86"/>
                <a:gd name="T31" fmla="*/ 109 h 196"/>
                <a:gd name="T32" fmla="*/ 83 w 86"/>
                <a:gd name="T33" fmla="*/ 104 h 196"/>
                <a:gd name="T34" fmla="*/ 83 w 86"/>
                <a:gd name="T35" fmla="*/ 104 h 196"/>
                <a:gd name="T36" fmla="*/ 83 w 86"/>
                <a:gd name="T37" fmla="*/ 91 h 196"/>
                <a:gd name="T38" fmla="*/ 78 w 86"/>
                <a:gd name="T39" fmla="*/ 86 h 196"/>
                <a:gd name="T40" fmla="*/ 78 w 86"/>
                <a:gd name="T41" fmla="*/ 86 h 196"/>
                <a:gd name="T42" fmla="*/ 51 w 86"/>
                <a:gd name="T43" fmla="*/ 86 h 196"/>
                <a:gd name="T44" fmla="*/ 51 w 86"/>
                <a:gd name="T45" fmla="*/ 41 h 196"/>
                <a:gd name="T46" fmla="*/ 72 w 86"/>
                <a:gd name="T47" fmla="*/ 22 h 196"/>
                <a:gd name="T48" fmla="*/ 81 w 86"/>
                <a:gd name="T49" fmla="*/ 22 h 196"/>
                <a:gd name="T50" fmla="*/ 81 w 86"/>
                <a:gd name="T51" fmla="*/ 22 h 196"/>
                <a:gd name="T52" fmla="*/ 86 w 86"/>
                <a:gd name="T53" fmla="*/ 17 h 196"/>
                <a:gd name="T54" fmla="*/ 86 w 86"/>
                <a:gd name="T55" fmla="*/ 2 h 196"/>
                <a:gd name="T56" fmla="*/ 66 w 86"/>
                <a:gd name="T57" fmla="*/ 0 h 196"/>
                <a:gd name="T58" fmla="*/ 32 w 86"/>
                <a:gd name="T59" fmla="*/ 1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96">
                  <a:moveTo>
                    <a:pt x="32" y="15"/>
                  </a:moveTo>
                  <a:cubicBezTo>
                    <a:pt x="28" y="22"/>
                    <a:pt x="27" y="29"/>
                    <a:pt x="27" y="47"/>
                  </a:cubicBezTo>
                  <a:cubicBezTo>
                    <a:pt x="27" y="86"/>
                    <a:pt x="27" y="86"/>
                    <a:pt x="27" y="86"/>
                  </a:cubicBezTo>
                  <a:cubicBezTo>
                    <a:pt x="5" y="86"/>
                    <a:pt x="5" y="86"/>
                    <a:pt x="5" y="86"/>
                  </a:cubicBezTo>
                  <a:cubicBezTo>
                    <a:pt x="2" y="86"/>
                    <a:pt x="0" y="89"/>
                    <a:pt x="0" y="91"/>
                  </a:cubicBezTo>
                  <a:cubicBezTo>
                    <a:pt x="0" y="91"/>
                    <a:pt x="0" y="91"/>
                    <a:pt x="0" y="91"/>
                  </a:cubicBezTo>
                  <a:cubicBezTo>
                    <a:pt x="0" y="104"/>
                    <a:pt x="0" y="104"/>
                    <a:pt x="0" y="104"/>
                  </a:cubicBezTo>
                  <a:cubicBezTo>
                    <a:pt x="0" y="107"/>
                    <a:pt x="2" y="109"/>
                    <a:pt x="5" y="109"/>
                  </a:cubicBezTo>
                  <a:cubicBezTo>
                    <a:pt x="27" y="109"/>
                    <a:pt x="27" y="109"/>
                    <a:pt x="27" y="109"/>
                  </a:cubicBezTo>
                  <a:cubicBezTo>
                    <a:pt x="27" y="191"/>
                    <a:pt x="27" y="191"/>
                    <a:pt x="27" y="191"/>
                  </a:cubicBezTo>
                  <a:cubicBezTo>
                    <a:pt x="27" y="194"/>
                    <a:pt x="29" y="196"/>
                    <a:pt x="32" y="196"/>
                  </a:cubicBezTo>
                  <a:cubicBezTo>
                    <a:pt x="46" y="196"/>
                    <a:pt x="46" y="196"/>
                    <a:pt x="46" y="196"/>
                  </a:cubicBezTo>
                  <a:cubicBezTo>
                    <a:pt x="49" y="196"/>
                    <a:pt x="51" y="194"/>
                    <a:pt x="51" y="191"/>
                  </a:cubicBezTo>
                  <a:cubicBezTo>
                    <a:pt x="51" y="191"/>
                    <a:pt x="51" y="191"/>
                    <a:pt x="51" y="191"/>
                  </a:cubicBezTo>
                  <a:cubicBezTo>
                    <a:pt x="51" y="109"/>
                    <a:pt x="51" y="109"/>
                    <a:pt x="51" y="109"/>
                  </a:cubicBezTo>
                  <a:cubicBezTo>
                    <a:pt x="78" y="109"/>
                    <a:pt x="78" y="109"/>
                    <a:pt x="78" y="109"/>
                  </a:cubicBezTo>
                  <a:cubicBezTo>
                    <a:pt x="80" y="109"/>
                    <a:pt x="83" y="107"/>
                    <a:pt x="83" y="104"/>
                  </a:cubicBezTo>
                  <a:cubicBezTo>
                    <a:pt x="83" y="104"/>
                    <a:pt x="83" y="104"/>
                    <a:pt x="83" y="104"/>
                  </a:cubicBezTo>
                  <a:cubicBezTo>
                    <a:pt x="83" y="91"/>
                    <a:pt x="83" y="91"/>
                    <a:pt x="83" y="91"/>
                  </a:cubicBezTo>
                  <a:cubicBezTo>
                    <a:pt x="83" y="89"/>
                    <a:pt x="80" y="86"/>
                    <a:pt x="78" y="86"/>
                  </a:cubicBezTo>
                  <a:cubicBezTo>
                    <a:pt x="78" y="86"/>
                    <a:pt x="78" y="86"/>
                    <a:pt x="78" y="86"/>
                  </a:cubicBezTo>
                  <a:cubicBezTo>
                    <a:pt x="51" y="86"/>
                    <a:pt x="51" y="86"/>
                    <a:pt x="51" y="86"/>
                  </a:cubicBezTo>
                  <a:cubicBezTo>
                    <a:pt x="51" y="41"/>
                    <a:pt x="51" y="41"/>
                    <a:pt x="51" y="41"/>
                  </a:cubicBezTo>
                  <a:cubicBezTo>
                    <a:pt x="51" y="32"/>
                    <a:pt x="51" y="22"/>
                    <a:pt x="72" y="22"/>
                  </a:cubicBezTo>
                  <a:cubicBezTo>
                    <a:pt x="75" y="22"/>
                    <a:pt x="78" y="22"/>
                    <a:pt x="81" y="22"/>
                  </a:cubicBezTo>
                  <a:cubicBezTo>
                    <a:pt x="81" y="22"/>
                    <a:pt x="81" y="22"/>
                    <a:pt x="81" y="22"/>
                  </a:cubicBezTo>
                  <a:cubicBezTo>
                    <a:pt x="84" y="22"/>
                    <a:pt x="86" y="20"/>
                    <a:pt x="86" y="17"/>
                  </a:cubicBezTo>
                  <a:cubicBezTo>
                    <a:pt x="86" y="2"/>
                    <a:pt x="86" y="2"/>
                    <a:pt x="86" y="2"/>
                  </a:cubicBezTo>
                  <a:cubicBezTo>
                    <a:pt x="80" y="1"/>
                    <a:pt x="73" y="1"/>
                    <a:pt x="66" y="0"/>
                  </a:cubicBezTo>
                  <a:cubicBezTo>
                    <a:pt x="48" y="0"/>
                    <a:pt x="38" y="7"/>
                    <a:pt x="32" y="1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30">
              <a:extLst>
                <a:ext uri="{FF2B5EF4-FFF2-40B4-BE49-F238E27FC236}">
                  <a16:creationId xmlns:a16="http://schemas.microsoft.com/office/drawing/2014/main" id="{4A24480C-DDC8-4453-8602-15774C7958BD}"/>
                </a:ext>
              </a:extLst>
            </p:cNvPr>
            <p:cNvSpPr>
              <a:spLocks/>
            </p:cNvSpPr>
            <p:nvPr userDrawn="1"/>
          </p:nvSpPr>
          <p:spPr bwMode="auto">
            <a:xfrm>
              <a:off x="21677313" y="11437938"/>
              <a:ext cx="458788" cy="609600"/>
            </a:xfrm>
            <a:custGeom>
              <a:avLst/>
              <a:gdLst>
                <a:gd name="T0" fmla="*/ 140 w 144"/>
                <a:gd name="T1" fmla="*/ 0 h 192"/>
                <a:gd name="T2" fmla="*/ 123 w 144"/>
                <a:gd name="T3" fmla="*/ 0 h 192"/>
                <a:gd name="T4" fmla="*/ 118 w 144"/>
                <a:gd name="T5" fmla="*/ 5 h 192"/>
                <a:gd name="T6" fmla="*/ 118 w 144"/>
                <a:gd name="T7" fmla="*/ 5 h 192"/>
                <a:gd name="T8" fmla="*/ 118 w 144"/>
                <a:gd name="T9" fmla="*/ 5 h 192"/>
                <a:gd name="T10" fmla="*/ 118 w 144"/>
                <a:gd name="T11" fmla="*/ 82 h 192"/>
                <a:gd name="T12" fmla="*/ 26 w 144"/>
                <a:gd name="T13" fmla="*/ 82 h 192"/>
                <a:gd name="T14" fmla="*/ 26 w 144"/>
                <a:gd name="T15" fmla="*/ 5 h 192"/>
                <a:gd name="T16" fmla="*/ 21 w 144"/>
                <a:gd name="T17" fmla="*/ 0 h 192"/>
                <a:gd name="T18" fmla="*/ 21 w 144"/>
                <a:gd name="T19" fmla="*/ 0 h 192"/>
                <a:gd name="T20" fmla="*/ 5 w 144"/>
                <a:gd name="T21" fmla="*/ 0 h 192"/>
                <a:gd name="T22" fmla="*/ 0 w 144"/>
                <a:gd name="T23" fmla="*/ 5 h 192"/>
                <a:gd name="T24" fmla="*/ 0 w 144"/>
                <a:gd name="T25" fmla="*/ 5 h 192"/>
                <a:gd name="T26" fmla="*/ 0 w 144"/>
                <a:gd name="T27" fmla="*/ 187 h 192"/>
                <a:gd name="T28" fmla="*/ 5 w 144"/>
                <a:gd name="T29" fmla="*/ 192 h 192"/>
                <a:gd name="T30" fmla="*/ 5 w 144"/>
                <a:gd name="T31" fmla="*/ 192 h 192"/>
                <a:gd name="T32" fmla="*/ 21 w 144"/>
                <a:gd name="T33" fmla="*/ 192 h 192"/>
                <a:gd name="T34" fmla="*/ 26 w 144"/>
                <a:gd name="T35" fmla="*/ 187 h 192"/>
                <a:gd name="T36" fmla="*/ 26 w 144"/>
                <a:gd name="T37" fmla="*/ 187 h 192"/>
                <a:gd name="T38" fmla="*/ 26 w 144"/>
                <a:gd name="T39" fmla="*/ 105 h 192"/>
                <a:gd name="T40" fmla="*/ 118 w 144"/>
                <a:gd name="T41" fmla="*/ 105 h 192"/>
                <a:gd name="T42" fmla="*/ 118 w 144"/>
                <a:gd name="T43" fmla="*/ 187 h 192"/>
                <a:gd name="T44" fmla="*/ 118 w 144"/>
                <a:gd name="T45" fmla="*/ 187 h 192"/>
                <a:gd name="T46" fmla="*/ 123 w 144"/>
                <a:gd name="T47" fmla="*/ 192 h 192"/>
                <a:gd name="T48" fmla="*/ 123 w 144"/>
                <a:gd name="T49" fmla="*/ 192 h 192"/>
                <a:gd name="T50" fmla="*/ 139 w 144"/>
                <a:gd name="T51" fmla="*/ 192 h 192"/>
                <a:gd name="T52" fmla="*/ 144 w 144"/>
                <a:gd name="T53" fmla="*/ 187 h 192"/>
                <a:gd name="T54" fmla="*/ 144 w 144"/>
                <a:gd name="T55" fmla="*/ 5 h 192"/>
                <a:gd name="T56" fmla="*/ 139 w 144"/>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4" h="192">
                  <a:moveTo>
                    <a:pt x="140" y="0"/>
                  </a:moveTo>
                  <a:cubicBezTo>
                    <a:pt x="123" y="0"/>
                    <a:pt x="123" y="0"/>
                    <a:pt x="123" y="0"/>
                  </a:cubicBezTo>
                  <a:cubicBezTo>
                    <a:pt x="120" y="0"/>
                    <a:pt x="118" y="2"/>
                    <a:pt x="118" y="5"/>
                  </a:cubicBezTo>
                  <a:cubicBezTo>
                    <a:pt x="118" y="5"/>
                    <a:pt x="118" y="5"/>
                    <a:pt x="118" y="5"/>
                  </a:cubicBezTo>
                  <a:cubicBezTo>
                    <a:pt x="118" y="5"/>
                    <a:pt x="118" y="5"/>
                    <a:pt x="118" y="5"/>
                  </a:cubicBezTo>
                  <a:cubicBezTo>
                    <a:pt x="118" y="82"/>
                    <a:pt x="118" y="82"/>
                    <a:pt x="118" y="82"/>
                  </a:cubicBezTo>
                  <a:cubicBezTo>
                    <a:pt x="26" y="82"/>
                    <a:pt x="26" y="82"/>
                    <a:pt x="26" y="82"/>
                  </a:cubicBezTo>
                  <a:cubicBezTo>
                    <a:pt x="26" y="5"/>
                    <a:pt x="26" y="5"/>
                    <a:pt x="26" y="5"/>
                  </a:cubicBezTo>
                  <a:cubicBezTo>
                    <a:pt x="26" y="2"/>
                    <a:pt x="24" y="0"/>
                    <a:pt x="21" y="0"/>
                  </a:cubicBezTo>
                  <a:cubicBezTo>
                    <a:pt x="21" y="0"/>
                    <a:pt x="21" y="0"/>
                    <a:pt x="21" y="0"/>
                  </a:cubicBezTo>
                  <a:cubicBezTo>
                    <a:pt x="5" y="0"/>
                    <a:pt x="5" y="0"/>
                    <a:pt x="5" y="0"/>
                  </a:cubicBezTo>
                  <a:cubicBezTo>
                    <a:pt x="2" y="0"/>
                    <a:pt x="0" y="2"/>
                    <a:pt x="0" y="5"/>
                  </a:cubicBezTo>
                  <a:cubicBezTo>
                    <a:pt x="0" y="5"/>
                    <a:pt x="0" y="5"/>
                    <a:pt x="0" y="5"/>
                  </a:cubicBezTo>
                  <a:cubicBezTo>
                    <a:pt x="0" y="187"/>
                    <a:pt x="0" y="187"/>
                    <a:pt x="0" y="187"/>
                  </a:cubicBezTo>
                  <a:cubicBezTo>
                    <a:pt x="0" y="190"/>
                    <a:pt x="2" y="192"/>
                    <a:pt x="5" y="192"/>
                  </a:cubicBezTo>
                  <a:cubicBezTo>
                    <a:pt x="5" y="192"/>
                    <a:pt x="5" y="192"/>
                    <a:pt x="5" y="192"/>
                  </a:cubicBezTo>
                  <a:cubicBezTo>
                    <a:pt x="21" y="192"/>
                    <a:pt x="21" y="192"/>
                    <a:pt x="21" y="192"/>
                  </a:cubicBezTo>
                  <a:cubicBezTo>
                    <a:pt x="24" y="192"/>
                    <a:pt x="26" y="190"/>
                    <a:pt x="26" y="187"/>
                  </a:cubicBezTo>
                  <a:cubicBezTo>
                    <a:pt x="26" y="187"/>
                    <a:pt x="26" y="187"/>
                    <a:pt x="26" y="187"/>
                  </a:cubicBezTo>
                  <a:cubicBezTo>
                    <a:pt x="26" y="105"/>
                    <a:pt x="26" y="105"/>
                    <a:pt x="26" y="105"/>
                  </a:cubicBezTo>
                  <a:cubicBezTo>
                    <a:pt x="118" y="105"/>
                    <a:pt x="118" y="105"/>
                    <a:pt x="118" y="105"/>
                  </a:cubicBezTo>
                  <a:cubicBezTo>
                    <a:pt x="118" y="187"/>
                    <a:pt x="118" y="187"/>
                    <a:pt x="118" y="187"/>
                  </a:cubicBezTo>
                  <a:cubicBezTo>
                    <a:pt x="118" y="187"/>
                    <a:pt x="118" y="187"/>
                    <a:pt x="118" y="187"/>
                  </a:cubicBezTo>
                  <a:cubicBezTo>
                    <a:pt x="118" y="190"/>
                    <a:pt x="120" y="192"/>
                    <a:pt x="123" y="192"/>
                  </a:cubicBezTo>
                  <a:cubicBezTo>
                    <a:pt x="123" y="192"/>
                    <a:pt x="123" y="192"/>
                    <a:pt x="123" y="192"/>
                  </a:cubicBezTo>
                  <a:cubicBezTo>
                    <a:pt x="139" y="192"/>
                    <a:pt x="139" y="192"/>
                    <a:pt x="139" y="192"/>
                  </a:cubicBezTo>
                  <a:cubicBezTo>
                    <a:pt x="142" y="192"/>
                    <a:pt x="144" y="190"/>
                    <a:pt x="144" y="187"/>
                  </a:cubicBezTo>
                  <a:cubicBezTo>
                    <a:pt x="144" y="5"/>
                    <a:pt x="144" y="5"/>
                    <a:pt x="144" y="5"/>
                  </a:cubicBezTo>
                  <a:cubicBezTo>
                    <a:pt x="144" y="2"/>
                    <a:pt x="142" y="0"/>
                    <a:pt x="1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31">
              <a:extLst>
                <a:ext uri="{FF2B5EF4-FFF2-40B4-BE49-F238E27FC236}">
                  <a16:creationId xmlns:a16="http://schemas.microsoft.com/office/drawing/2014/main" id="{2544A7DB-BD07-464E-B4CB-677B9A3AF6CD}"/>
                </a:ext>
              </a:extLst>
            </p:cNvPr>
            <p:cNvSpPr>
              <a:spLocks/>
            </p:cNvSpPr>
            <p:nvPr userDrawn="1"/>
          </p:nvSpPr>
          <p:spPr bwMode="auto">
            <a:xfrm>
              <a:off x="22577425" y="11437938"/>
              <a:ext cx="460375" cy="609600"/>
            </a:xfrm>
            <a:custGeom>
              <a:avLst/>
              <a:gdLst>
                <a:gd name="T0" fmla="*/ 145 w 145"/>
                <a:gd name="T1" fmla="*/ 5 h 192"/>
                <a:gd name="T2" fmla="*/ 145 w 145"/>
                <a:gd name="T3" fmla="*/ 5 h 192"/>
                <a:gd name="T4" fmla="*/ 140 w 145"/>
                <a:gd name="T5" fmla="*/ 0 h 192"/>
                <a:gd name="T6" fmla="*/ 124 w 145"/>
                <a:gd name="T7" fmla="*/ 0 h 192"/>
                <a:gd name="T8" fmla="*/ 119 w 145"/>
                <a:gd name="T9" fmla="*/ 5 h 192"/>
                <a:gd name="T10" fmla="*/ 119 w 145"/>
                <a:gd name="T11" fmla="*/ 5 h 192"/>
                <a:gd name="T12" fmla="*/ 119 w 145"/>
                <a:gd name="T13" fmla="*/ 82 h 192"/>
                <a:gd name="T14" fmla="*/ 27 w 145"/>
                <a:gd name="T15" fmla="*/ 82 h 192"/>
                <a:gd name="T16" fmla="*/ 27 w 145"/>
                <a:gd name="T17" fmla="*/ 5 h 192"/>
                <a:gd name="T18" fmla="*/ 27 w 145"/>
                <a:gd name="T19" fmla="*/ 5 h 192"/>
                <a:gd name="T20" fmla="*/ 22 w 145"/>
                <a:gd name="T21" fmla="*/ 0 h 192"/>
                <a:gd name="T22" fmla="*/ 22 w 145"/>
                <a:gd name="T23" fmla="*/ 0 h 192"/>
                <a:gd name="T24" fmla="*/ 5 w 145"/>
                <a:gd name="T25" fmla="*/ 0 h 192"/>
                <a:gd name="T26" fmla="*/ 0 w 145"/>
                <a:gd name="T27" fmla="*/ 5 h 192"/>
                <a:gd name="T28" fmla="*/ 0 w 145"/>
                <a:gd name="T29" fmla="*/ 5 h 192"/>
                <a:gd name="T30" fmla="*/ 0 w 145"/>
                <a:gd name="T31" fmla="*/ 5 h 192"/>
                <a:gd name="T32" fmla="*/ 0 w 145"/>
                <a:gd name="T33" fmla="*/ 187 h 192"/>
                <a:gd name="T34" fmla="*/ 5 w 145"/>
                <a:gd name="T35" fmla="*/ 192 h 192"/>
                <a:gd name="T36" fmla="*/ 5 w 145"/>
                <a:gd name="T37" fmla="*/ 192 h 192"/>
                <a:gd name="T38" fmla="*/ 22 w 145"/>
                <a:gd name="T39" fmla="*/ 192 h 192"/>
                <a:gd name="T40" fmla="*/ 27 w 145"/>
                <a:gd name="T41" fmla="*/ 187 h 192"/>
                <a:gd name="T42" fmla="*/ 27 w 145"/>
                <a:gd name="T43" fmla="*/ 187 h 192"/>
                <a:gd name="T44" fmla="*/ 27 w 145"/>
                <a:gd name="T45" fmla="*/ 187 h 192"/>
                <a:gd name="T46" fmla="*/ 27 w 145"/>
                <a:gd name="T47" fmla="*/ 105 h 192"/>
                <a:gd name="T48" fmla="*/ 119 w 145"/>
                <a:gd name="T49" fmla="*/ 105 h 192"/>
                <a:gd name="T50" fmla="*/ 119 w 145"/>
                <a:gd name="T51" fmla="*/ 187 h 192"/>
                <a:gd name="T52" fmla="*/ 119 w 145"/>
                <a:gd name="T53" fmla="*/ 187 h 192"/>
                <a:gd name="T54" fmla="*/ 124 w 145"/>
                <a:gd name="T55" fmla="*/ 192 h 192"/>
                <a:gd name="T56" fmla="*/ 140 w 145"/>
                <a:gd name="T57" fmla="*/ 192 h 192"/>
                <a:gd name="T58" fmla="*/ 145 w 145"/>
                <a:gd name="T59" fmla="*/ 187 h 192"/>
                <a:gd name="T60" fmla="*/ 145 w 145"/>
                <a:gd name="T61"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5" h="192">
                  <a:moveTo>
                    <a:pt x="145" y="5"/>
                  </a:moveTo>
                  <a:cubicBezTo>
                    <a:pt x="145" y="5"/>
                    <a:pt x="145" y="5"/>
                    <a:pt x="145" y="5"/>
                  </a:cubicBezTo>
                  <a:cubicBezTo>
                    <a:pt x="145" y="2"/>
                    <a:pt x="143" y="0"/>
                    <a:pt x="140" y="0"/>
                  </a:cubicBezTo>
                  <a:cubicBezTo>
                    <a:pt x="124" y="0"/>
                    <a:pt x="124" y="0"/>
                    <a:pt x="124" y="0"/>
                  </a:cubicBezTo>
                  <a:cubicBezTo>
                    <a:pt x="121" y="0"/>
                    <a:pt x="119" y="2"/>
                    <a:pt x="119" y="5"/>
                  </a:cubicBezTo>
                  <a:cubicBezTo>
                    <a:pt x="119" y="5"/>
                    <a:pt x="119" y="5"/>
                    <a:pt x="119" y="5"/>
                  </a:cubicBezTo>
                  <a:cubicBezTo>
                    <a:pt x="119" y="82"/>
                    <a:pt x="119" y="82"/>
                    <a:pt x="119" y="82"/>
                  </a:cubicBezTo>
                  <a:cubicBezTo>
                    <a:pt x="27" y="82"/>
                    <a:pt x="27" y="82"/>
                    <a:pt x="27" y="82"/>
                  </a:cubicBezTo>
                  <a:cubicBezTo>
                    <a:pt x="27" y="5"/>
                    <a:pt x="27" y="5"/>
                    <a:pt x="27" y="5"/>
                  </a:cubicBezTo>
                  <a:cubicBezTo>
                    <a:pt x="27" y="5"/>
                    <a:pt x="27" y="5"/>
                    <a:pt x="27" y="5"/>
                  </a:cubicBezTo>
                  <a:cubicBezTo>
                    <a:pt x="27" y="2"/>
                    <a:pt x="25" y="0"/>
                    <a:pt x="22" y="0"/>
                  </a:cubicBezTo>
                  <a:cubicBezTo>
                    <a:pt x="22" y="0"/>
                    <a:pt x="22" y="0"/>
                    <a:pt x="22" y="0"/>
                  </a:cubicBezTo>
                  <a:cubicBezTo>
                    <a:pt x="5" y="0"/>
                    <a:pt x="5" y="0"/>
                    <a:pt x="5" y="0"/>
                  </a:cubicBezTo>
                  <a:cubicBezTo>
                    <a:pt x="3" y="0"/>
                    <a:pt x="0" y="2"/>
                    <a:pt x="0" y="5"/>
                  </a:cubicBezTo>
                  <a:cubicBezTo>
                    <a:pt x="0" y="5"/>
                    <a:pt x="0" y="5"/>
                    <a:pt x="0" y="5"/>
                  </a:cubicBezTo>
                  <a:cubicBezTo>
                    <a:pt x="0" y="5"/>
                    <a:pt x="0" y="5"/>
                    <a:pt x="0" y="5"/>
                  </a:cubicBezTo>
                  <a:cubicBezTo>
                    <a:pt x="0" y="187"/>
                    <a:pt x="0" y="187"/>
                    <a:pt x="0" y="187"/>
                  </a:cubicBezTo>
                  <a:cubicBezTo>
                    <a:pt x="0" y="190"/>
                    <a:pt x="3" y="192"/>
                    <a:pt x="5" y="192"/>
                  </a:cubicBezTo>
                  <a:cubicBezTo>
                    <a:pt x="5" y="192"/>
                    <a:pt x="5" y="192"/>
                    <a:pt x="5" y="192"/>
                  </a:cubicBezTo>
                  <a:cubicBezTo>
                    <a:pt x="22" y="192"/>
                    <a:pt x="22" y="192"/>
                    <a:pt x="22" y="192"/>
                  </a:cubicBezTo>
                  <a:cubicBezTo>
                    <a:pt x="25" y="192"/>
                    <a:pt x="27" y="190"/>
                    <a:pt x="27" y="187"/>
                  </a:cubicBezTo>
                  <a:cubicBezTo>
                    <a:pt x="27" y="187"/>
                    <a:pt x="27" y="187"/>
                    <a:pt x="27" y="187"/>
                  </a:cubicBezTo>
                  <a:cubicBezTo>
                    <a:pt x="27" y="187"/>
                    <a:pt x="27" y="187"/>
                    <a:pt x="27" y="187"/>
                  </a:cubicBezTo>
                  <a:cubicBezTo>
                    <a:pt x="27" y="105"/>
                    <a:pt x="27" y="105"/>
                    <a:pt x="27" y="105"/>
                  </a:cubicBezTo>
                  <a:cubicBezTo>
                    <a:pt x="119" y="105"/>
                    <a:pt x="119" y="105"/>
                    <a:pt x="119" y="105"/>
                  </a:cubicBezTo>
                  <a:cubicBezTo>
                    <a:pt x="119" y="187"/>
                    <a:pt x="119" y="187"/>
                    <a:pt x="119" y="187"/>
                  </a:cubicBezTo>
                  <a:cubicBezTo>
                    <a:pt x="119" y="187"/>
                    <a:pt x="119" y="187"/>
                    <a:pt x="119" y="187"/>
                  </a:cubicBezTo>
                  <a:cubicBezTo>
                    <a:pt x="119" y="190"/>
                    <a:pt x="121" y="192"/>
                    <a:pt x="124" y="192"/>
                  </a:cubicBezTo>
                  <a:cubicBezTo>
                    <a:pt x="140" y="192"/>
                    <a:pt x="140" y="192"/>
                    <a:pt x="140" y="192"/>
                  </a:cubicBezTo>
                  <a:cubicBezTo>
                    <a:pt x="143" y="192"/>
                    <a:pt x="145" y="190"/>
                    <a:pt x="145" y="187"/>
                  </a:cubicBezTo>
                  <a:cubicBezTo>
                    <a:pt x="145" y="5"/>
                    <a:pt x="145" y="5"/>
                    <a:pt x="14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32">
              <a:extLst>
                <a:ext uri="{FF2B5EF4-FFF2-40B4-BE49-F238E27FC236}">
                  <a16:creationId xmlns:a16="http://schemas.microsoft.com/office/drawing/2014/main" id="{A1FD0D29-8554-4800-959D-5A1501BE1561}"/>
                </a:ext>
              </a:extLst>
            </p:cNvPr>
            <p:cNvSpPr>
              <a:spLocks/>
            </p:cNvSpPr>
            <p:nvPr userDrawn="1"/>
          </p:nvSpPr>
          <p:spPr bwMode="auto">
            <a:xfrm>
              <a:off x="21677313" y="12250738"/>
              <a:ext cx="1360488" cy="47625"/>
            </a:xfrm>
            <a:custGeom>
              <a:avLst/>
              <a:gdLst>
                <a:gd name="T0" fmla="*/ 857 w 857"/>
                <a:gd name="T1" fmla="*/ 0 h 30"/>
                <a:gd name="T2" fmla="*/ 0 w 857"/>
                <a:gd name="T3" fmla="*/ 0 h 30"/>
                <a:gd name="T4" fmla="*/ 0 w 857"/>
                <a:gd name="T5" fmla="*/ 30 h 30"/>
                <a:gd name="T6" fmla="*/ 857 w 857"/>
                <a:gd name="T7" fmla="*/ 30 h 30"/>
                <a:gd name="T8" fmla="*/ 857 w 857"/>
                <a:gd name="T9" fmla="*/ 0 h 30"/>
                <a:gd name="T10" fmla="*/ 857 w 857"/>
                <a:gd name="T11" fmla="*/ 0 h 30"/>
              </a:gdLst>
              <a:ahLst/>
              <a:cxnLst>
                <a:cxn ang="0">
                  <a:pos x="T0" y="T1"/>
                </a:cxn>
                <a:cxn ang="0">
                  <a:pos x="T2" y="T3"/>
                </a:cxn>
                <a:cxn ang="0">
                  <a:pos x="T4" y="T5"/>
                </a:cxn>
                <a:cxn ang="0">
                  <a:pos x="T6" y="T7"/>
                </a:cxn>
                <a:cxn ang="0">
                  <a:pos x="T8" y="T9"/>
                </a:cxn>
                <a:cxn ang="0">
                  <a:pos x="T10" y="T11"/>
                </a:cxn>
              </a:cxnLst>
              <a:rect l="0" t="0" r="r" b="b"/>
              <a:pathLst>
                <a:path w="857" h="30">
                  <a:moveTo>
                    <a:pt x="857" y="0"/>
                  </a:moveTo>
                  <a:lnTo>
                    <a:pt x="0" y="0"/>
                  </a:lnTo>
                  <a:lnTo>
                    <a:pt x="0" y="30"/>
                  </a:lnTo>
                  <a:lnTo>
                    <a:pt x="857" y="30"/>
                  </a:lnTo>
                  <a:lnTo>
                    <a:pt x="857" y="0"/>
                  </a:lnTo>
                  <a:lnTo>
                    <a:pt x="8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hasCustomPrompt="1"/>
          </p:nvPr>
        </p:nvSpPr>
        <p:spPr>
          <a:xfrm>
            <a:off x="2926557" y="1080000"/>
            <a:ext cx="16431768" cy="4124013"/>
          </a:xfrm>
        </p:spPr>
        <p:txBody>
          <a:bodyPr anchor="t">
            <a:noAutofit/>
          </a:bodyPr>
          <a:lstStyle>
            <a:lvl1pPr algn="l">
              <a:lnSpc>
                <a:spcPts val="9000"/>
              </a:lnSpc>
              <a:defRPr sz="6600" b="1"/>
            </a:lvl1pPr>
          </a:lstStyle>
          <a:p>
            <a:r>
              <a:rPr lang="de-CH" noProof="0"/>
              <a:t>Click </a:t>
            </a:r>
            <a:r>
              <a:rPr lang="de-CH" noProof="0" err="1"/>
              <a:t>to</a:t>
            </a:r>
            <a:r>
              <a:rPr lang="de-CH" noProof="0"/>
              <a:t> </a:t>
            </a:r>
            <a:r>
              <a:rPr lang="de-CH" noProof="0" err="1"/>
              <a:t>edit</a:t>
            </a:r>
            <a:r>
              <a:rPr lang="de-CH" noProof="0"/>
              <a:t> Master title style</a:t>
            </a:r>
            <a:br>
              <a:rPr lang="de-CH" noProof="0"/>
            </a:br>
            <a:endParaRPr lang="de-CH" noProof="0"/>
          </a:p>
        </p:txBody>
      </p:sp>
      <p:sp>
        <p:nvSpPr>
          <p:cNvPr id="3" name="Subtitle 2"/>
          <p:cNvSpPr>
            <a:spLocks noGrp="1"/>
          </p:cNvSpPr>
          <p:nvPr>
            <p:ph type="subTitle" idx="1" hasCustomPrompt="1"/>
          </p:nvPr>
        </p:nvSpPr>
        <p:spPr>
          <a:xfrm>
            <a:off x="2926557" y="7582194"/>
            <a:ext cx="16431768" cy="3258632"/>
          </a:xfrm>
        </p:spPr>
        <p:txBody>
          <a:bodyPr>
            <a:noAutofit/>
          </a:bodyPr>
          <a:lstStyle>
            <a:lvl1pPr marL="0" indent="0" algn="l">
              <a:lnSpc>
                <a:spcPts val="5700"/>
              </a:lnSpc>
              <a:spcBef>
                <a:spcPts val="0"/>
              </a:spcBef>
              <a:spcAft>
                <a:spcPts val="0"/>
              </a:spcAft>
              <a:buNone/>
              <a:defRPr sz="4400" b="1"/>
            </a:lvl1pPr>
            <a:lvl2pPr marL="0" indent="0" algn="l">
              <a:lnSpc>
                <a:spcPts val="5700"/>
              </a:lnSpc>
              <a:spcBef>
                <a:spcPts val="0"/>
              </a:spcBef>
              <a:spcAft>
                <a:spcPts val="0"/>
              </a:spcAft>
              <a:buNone/>
              <a:defRPr sz="4400" b="0"/>
            </a:lvl2pPr>
            <a:lvl3pPr marL="1799631" indent="0" algn="ctr">
              <a:buNone/>
              <a:defRPr sz="3543"/>
            </a:lvl3pPr>
            <a:lvl4pPr marL="2699446" indent="0" algn="ctr">
              <a:buNone/>
              <a:defRPr sz="3149"/>
            </a:lvl4pPr>
            <a:lvl5pPr marL="3599261" indent="0" algn="ctr">
              <a:buNone/>
              <a:defRPr sz="3149"/>
            </a:lvl5pPr>
            <a:lvl6pPr marL="4499077" indent="0" algn="ctr">
              <a:buNone/>
              <a:defRPr sz="3149"/>
            </a:lvl6pPr>
            <a:lvl7pPr marL="5398892" indent="0" algn="ctr">
              <a:buNone/>
              <a:defRPr sz="3149"/>
            </a:lvl7pPr>
            <a:lvl8pPr marL="6298707" indent="0" algn="ctr">
              <a:buNone/>
              <a:defRPr sz="3149"/>
            </a:lvl8pPr>
            <a:lvl9pPr marL="7198523" indent="0" algn="ctr">
              <a:buNone/>
              <a:defRPr sz="3149"/>
            </a:lvl9pPr>
          </a:lstStyle>
          <a:p>
            <a:r>
              <a:rPr lang="de-CH" noProof="0"/>
              <a:t>Click </a:t>
            </a:r>
            <a:r>
              <a:rPr lang="de-CH" noProof="0" err="1"/>
              <a:t>to</a:t>
            </a:r>
            <a:r>
              <a:rPr lang="de-CH" noProof="0"/>
              <a:t> </a:t>
            </a:r>
            <a:r>
              <a:rPr lang="de-CH" noProof="0" err="1"/>
              <a:t>edit</a:t>
            </a:r>
            <a:r>
              <a:rPr lang="de-CH" noProof="0"/>
              <a:t> Master </a:t>
            </a:r>
            <a:r>
              <a:rPr lang="de-CH" noProof="0" err="1"/>
              <a:t>subtitle</a:t>
            </a:r>
            <a:r>
              <a:rPr lang="de-CH" noProof="0"/>
              <a:t> style</a:t>
            </a:r>
          </a:p>
          <a:p>
            <a:pPr lvl="1"/>
            <a:r>
              <a:rPr lang="de-CH" noProof="0"/>
              <a:t>2nd </a:t>
            </a:r>
            <a:r>
              <a:rPr lang="de-CH" noProof="0" err="1"/>
              <a:t>level</a:t>
            </a:r>
            <a:endParaRPr lang="de-CH" noProof="0"/>
          </a:p>
        </p:txBody>
      </p:sp>
      <p:sp>
        <p:nvSpPr>
          <p:cNvPr id="4" name="Date Placeholder 3" descr="Aktuelles Datum">
            <a:extLst>
              <a:ext uri="{C183D7F6-B498-43B3-948B-1728B52AA6E4}">
                <adec:decorative xmlns:adec="http://schemas.microsoft.com/office/drawing/2017/decorative" val="0"/>
              </a:ext>
            </a:extLst>
          </p:cNvPr>
          <p:cNvSpPr>
            <a:spLocks noGrp="1"/>
          </p:cNvSpPr>
          <p:nvPr>
            <p:ph type="dt" sz="half" idx="10"/>
          </p:nvPr>
        </p:nvSpPr>
        <p:spPr>
          <a:xfrm>
            <a:off x="2926557" y="11632152"/>
            <a:ext cx="5407580" cy="723900"/>
          </a:xfrm>
          <a:prstGeom prst="rect">
            <a:avLst/>
          </a:prstGeom>
        </p:spPr>
        <p:txBody>
          <a:bodyPr/>
          <a:lstStyle>
            <a:lvl1pPr>
              <a:lnSpc>
                <a:spcPts val="6000"/>
              </a:lnSpc>
              <a:defRPr sz="4400"/>
            </a:lvl1pPr>
          </a:lstStyle>
          <a:p>
            <a:fld id="{20F5D3AE-EE1B-4947-A122-4060566AAFF6}" type="datetime4">
              <a:rPr lang="de-CH" smtClean="0"/>
              <a:pPr/>
              <a:t>6. September 2022</a:t>
            </a:fld>
            <a:endParaRPr lang="en-US"/>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a:xfrm>
            <a:off x="7954149" y="12773025"/>
            <a:ext cx="8104227" cy="723900"/>
          </a:xfrm>
        </p:spPr>
        <p:txBody>
          <a:bodyPr/>
          <a:lstStyle/>
          <a:p>
            <a:endParaRPr lang="en-US"/>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noFill/>
              </a:defRPr>
            </a:lvl1pPr>
          </a:lstStyle>
          <a:p>
            <a:fld id="{8233320A-DC66-4EC4-A67B-A1F149B8C79B}" type="slidenum">
              <a:rPr lang="en-US" smtClean="0"/>
              <a:pPr/>
              <a:t>‹Nr.›</a:t>
            </a:fld>
            <a:endParaRPr lang="en-US"/>
          </a:p>
        </p:txBody>
      </p:sp>
    </p:spTree>
    <p:extLst>
      <p:ext uri="{BB962C8B-B14F-4D97-AF65-F5344CB8AC3E}">
        <p14:creationId xmlns:p14="http://schemas.microsoft.com/office/powerpoint/2010/main" val="1983045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63CCD592-B43A-4B28-BCDD-08DB78F0AAF0}"/>
              </a:ext>
            </a:extLst>
          </p:cNvPr>
          <p:cNvSpPr>
            <a:spLocks noGrp="1"/>
          </p:cNvSpPr>
          <p:nvPr>
            <p:ph type="title" hasCustomPrompt="1"/>
          </p:nvPr>
        </p:nvSpPr>
        <p:spPr>
          <a:xfrm>
            <a:off x="982800" y="1080000"/>
            <a:ext cx="14508163" cy="1698594"/>
          </a:xfrm>
          <a:prstGeom prst="rect">
            <a:avLst/>
          </a:prstGeom>
        </p:spPr>
        <p:txBody>
          <a:bodyPr vert="horz" lIns="0" tIns="0" rIns="0" bIns="0" rtlCol="0" anchor="t">
            <a:noAutofit/>
          </a:bodyPr>
          <a:lstStyle>
            <a:lvl1pPr>
              <a:defRPr/>
            </a:lvl1pPr>
          </a:lstStyle>
          <a:p>
            <a:r>
              <a:rPr lang="de-CH" noProof="0"/>
              <a:t>Agenda</a:t>
            </a:r>
          </a:p>
        </p:txBody>
      </p:sp>
      <p:sp>
        <p:nvSpPr>
          <p:cNvPr id="9" name="Text Placeholder 8">
            <a:extLst>
              <a:ext uri="{FF2B5EF4-FFF2-40B4-BE49-F238E27FC236}">
                <a16:creationId xmlns:a16="http://schemas.microsoft.com/office/drawing/2014/main" id="{0D912A06-646E-4015-AD82-05D82DFFF653}"/>
              </a:ext>
            </a:extLst>
          </p:cNvPr>
          <p:cNvSpPr>
            <a:spLocks noGrp="1"/>
          </p:cNvSpPr>
          <p:nvPr>
            <p:ph type="body" sz="quarter" idx="13" hasCustomPrompt="1"/>
          </p:nvPr>
        </p:nvSpPr>
        <p:spPr>
          <a:xfrm>
            <a:off x="984253" y="3708000"/>
            <a:ext cx="14508163" cy="8443912"/>
          </a:xfrm>
        </p:spPr>
        <p:txBody>
          <a:bodyPr>
            <a:noAutofit/>
          </a:bodyPr>
          <a:lstStyle>
            <a:lvl1pPr marL="896112" indent="-896112">
              <a:buFont typeface="+mj-lt"/>
              <a:buAutoNum type="arabicPeriod"/>
              <a:defRPr/>
            </a:lvl1pPr>
          </a:lstStyle>
          <a:p>
            <a:pPr lvl="0"/>
            <a:r>
              <a:rPr lang="de-CH" noProof="0"/>
              <a:t>Click </a:t>
            </a:r>
            <a:r>
              <a:rPr lang="de-CH" noProof="0" err="1"/>
              <a:t>to</a:t>
            </a:r>
            <a:r>
              <a:rPr lang="de-CH" noProof="0"/>
              <a:t> </a:t>
            </a:r>
            <a:r>
              <a:rPr lang="de-CH" noProof="0" err="1"/>
              <a:t>edit</a:t>
            </a:r>
            <a:r>
              <a:rPr lang="de-CH" noProof="0"/>
              <a:t> Master </a:t>
            </a:r>
            <a:r>
              <a:rPr lang="de-CH" noProof="0" err="1"/>
              <a:t>text</a:t>
            </a:r>
            <a:r>
              <a:rPr lang="de-CH" noProof="0"/>
              <a:t> </a:t>
            </a:r>
            <a:r>
              <a:rPr lang="de-CH" noProof="0" err="1"/>
              <a:t>styles</a:t>
            </a:r>
            <a:endParaRPr lang="de-CH" noProof="0"/>
          </a:p>
        </p:txBody>
      </p:sp>
      <p:sp>
        <p:nvSpPr>
          <p:cNvPr id="4" name="Date Placeholder 3">
            <a:extLst>
              <a:ext uri="{C183D7F6-B498-43B3-948B-1728B52AA6E4}">
                <adec:decorative xmlns:adec="http://schemas.microsoft.com/office/drawing/2017/decorative" val="1"/>
              </a:ext>
            </a:extLst>
          </p:cNvPr>
          <p:cNvSpPr>
            <a:spLocks noGrp="1"/>
          </p:cNvSpPr>
          <p:nvPr>
            <p:ph type="dt" sz="half" idx="10"/>
          </p:nvPr>
        </p:nvSpPr>
        <p:spPr>
          <a:xfrm>
            <a:off x="1908000" y="12772800"/>
            <a:ext cx="5407580" cy="723900"/>
          </a:xfrm>
          <a:prstGeom prst="rect">
            <a:avLst/>
          </a:prstGeom>
        </p:spPr>
        <p:txBody>
          <a:bodyPr/>
          <a:lstStyle/>
          <a:p>
            <a:fld id="{2BE2E9D6-31DC-5B45-8D3F-B316C5E1DC48}" type="datetime4">
              <a:rPr lang="de-CH" smtClean="0"/>
              <a:t>6. September 2022</a:t>
            </a:fld>
            <a:endParaRPr lang="en-US"/>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p>
            <a:fld id="{8233320A-DC66-4EC4-A67B-A1F149B8C79B}" type="slidenum">
              <a:rPr lang="en-US" smtClean="0"/>
              <a:t>‹Nr.›</a:t>
            </a:fld>
            <a:endParaRPr lang="en-US"/>
          </a:p>
        </p:txBody>
      </p:sp>
    </p:spTree>
    <p:extLst>
      <p:ext uri="{BB962C8B-B14F-4D97-AF65-F5344CB8AC3E}">
        <p14:creationId xmlns:p14="http://schemas.microsoft.com/office/powerpoint/2010/main" val="2525406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63CCD592-B43A-4B28-BCDD-08DB78F0AAF0}"/>
              </a:ext>
            </a:extLst>
          </p:cNvPr>
          <p:cNvSpPr>
            <a:spLocks noGrp="1"/>
          </p:cNvSpPr>
          <p:nvPr>
            <p:ph type="title" hasCustomPrompt="1"/>
          </p:nvPr>
        </p:nvSpPr>
        <p:spPr>
          <a:xfrm>
            <a:off x="993776" y="1080000"/>
            <a:ext cx="18224500" cy="1698594"/>
          </a:xfrm>
          <a:prstGeom prst="rect">
            <a:avLst/>
          </a:prstGeom>
        </p:spPr>
        <p:txBody>
          <a:bodyPr vert="horz" lIns="0" tIns="0" rIns="0" bIns="0" rtlCol="0" anchor="t">
            <a:noAutofit/>
          </a:bodyPr>
          <a:lstStyle/>
          <a:p>
            <a:r>
              <a:rPr lang="de-CH" noProof="0"/>
              <a:t>Click </a:t>
            </a:r>
            <a:r>
              <a:rPr lang="de-CH" noProof="0" err="1"/>
              <a:t>to</a:t>
            </a:r>
            <a:r>
              <a:rPr lang="de-CH" noProof="0"/>
              <a:t> </a:t>
            </a:r>
            <a:r>
              <a:rPr lang="de-CH" noProof="0" err="1"/>
              <a:t>edit</a:t>
            </a:r>
            <a:r>
              <a:rPr lang="de-CH" noProof="0"/>
              <a:t> Master title style</a:t>
            </a:r>
          </a:p>
        </p:txBody>
      </p:sp>
      <p:sp>
        <p:nvSpPr>
          <p:cNvPr id="3" name="Content Placeholder 2"/>
          <p:cNvSpPr>
            <a:spLocks noGrp="1"/>
          </p:cNvSpPr>
          <p:nvPr>
            <p:ph idx="1" hasCustomPrompt="1"/>
          </p:nvPr>
        </p:nvSpPr>
        <p:spPr>
          <a:xfrm>
            <a:off x="993776" y="3708000"/>
            <a:ext cx="18224500" cy="8444411"/>
          </a:xfrm>
        </p:spPr>
        <p:txBody>
          <a:bodyPr>
            <a:noAutofit/>
          </a:bodyPr>
          <a:lstStyle>
            <a:lvl1pPr>
              <a:spcBef>
                <a:spcPts val="1000"/>
              </a:spcBef>
              <a:spcAft>
                <a:spcPts val="1000"/>
              </a:spcAft>
              <a:defRPr/>
            </a:lvl1pPr>
            <a:lvl2pPr>
              <a:spcBef>
                <a:spcPts val="1000"/>
              </a:spcBef>
              <a:spcAft>
                <a:spcPts val="1000"/>
              </a:spcAft>
              <a:defRPr/>
            </a:lvl2pPr>
            <a:lvl3pPr marL="539496" indent="-539496">
              <a:spcBef>
                <a:spcPts val="1000"/>
              </a:spcBef>
              <a:spcAft>
                <a:spcPts val="1000"/>
              </a:spcAft>
              <a:defRPr/>
            </a:lvl3pPr>
            <a:lvl4pPr marL="896112" indent="-356616">
              <a:spcBef>
                <a:spcPts val="1000"/>
              </a:spcBef>
              <a:spcAft>
                <a:spcPts val="1000"/>
              </a:spcAft>
              <a:defRPr/>
            </a:lvl4pPr>
            <a:lvl5pPr marL="1252728" indent="-356616">
              <a:spcBef>
                <a:spcPts val="1000"/>
              </a:spcBef>
              <a:spcAft>
                <a:spcPts val="1000"/>
              </a:spcAft>
              <a:buFont typeface="Arial" panose="020B0604020202020204" pitchFamily="34" charset="0"/>
              <a:buChar char="•"/>
              <a:defRPr/>
            </a:lvl5pPr>
          </a:lstStyle>
          <a:p>
            <a:pPr lvl="0"/>
            <a:r>
              <a:rPr lang="de-CH" noProof="0"/>
              <a:t>Click </a:t>
            </a:r>
            <a:r>
              <a:rPr lang="de-CH" noProof="0" err="1"/>
              <a:t>to</a:t>
            </a:r>
            <a:r>
              <a:rPr lang="de-CH" noProof="0"/>
              <a:t> </a:t>
            </a:r>
            <a:r>
              <a:rPr lang="de-CH" noProof="0" err="1"/>
              <a:t>edit</a:t>
            </a:r>
            <a:r>
              <a:rPr lang="de-CH" noProof="0"/>
              <a:t> Master </a:t>
            </a:r>
            <a:r>
              <a:rPr lang="de-CH" noProof="0" err="1"/>
              <a:t>text</a:t>
            </a:r>
            <a:r>
              <a:rPr lang="de-CH" noProof="0"/>
              <a:t> </a:t>
            </a:r>
            <a:r>
              <a:rPr lang="de-CH" noProof="0" err="1"/>
              <a:t>styles</a:t>
            </a:r>
            <a:endParaRPr lang="de-CH" noProof="0"/>
          </a:p>
          <a:p>
            <a:pPr lvl="1"/>
            <a:r>
              <a:rPr lang="de-CH" noProof="0"/>
              <a:t>Second </a:t>
            </a:r>
            <a:r>
              <a:rPr lang="de-CH" noProof="0" err="1"/>
              <a:t>level</a:t>
            </a:r>
            <a:endParaRPr lang="de-CH" noProof="0"/>
          </a:p>
          <a:p>
            <a:pPr lvl="2"/>
            <a:r>
              <a:rPr lang="de-CH" noProof="0"/>
              <a:t>Third </a:t>
            </a:r>
            <a:r>
              <a:rPr lang="de-CH" noProof="0" err="1"/>
              <a:t>level</a:t>
            </a:r>
            <a:endParaRPr lang="de-CH" noProof="0"/>
          </a:p>
          <a:p>
            <a:pPr lvl="3"/>
            <a:r>
              <a:rPr lang="de-CH" noProof="0" err="1"/>
              <a:t>Fourth</a:t>
            </a:r>
            <a:r>
              <a:rPr lang="de-CH" noProof="0"/>
              <a:t> </a:t>
            </a:r>
            <a:r>
              <a:rPr lang="de-CH" noProof="0" err="1"/>
              <a:t>level</a:t>
            </a:r>
            <a:endParaRPr lang="de-CH" noProof="0"/>
          </a:p>
          <a:p>
            <a:pPr lvl="4"/>
            <a:r>
              <a:rPr lang="de-CH" noProof="0" err="1"/>
              <a:t>Fifth</a:t>
            </a:r>
            <a:r>
              <a:rPr lang="de-CH" noProof="0"/>
              <a:t> </a:t>
            </a:r>
            <a:r>
              <a:rPr lang="de-CH" noProof="0" err="1"/>
              <a:t>level</a:t>
            </a:r>
            <a:endParaRPr lang="de-CH" noProof="0"/>
          </a:p>
        </p:txBody>
      </p:sp>
      <p:sp>
        <p:nvSpPr>
          <p:cNvPr id="4" name="Date Placeholder 3">
            <a:extLst>
              <a:ext uri="{C183D7F6-B498-43B3-948B-1728B52AA6E4}">
                <adec:decorative xmlns:adec="http://schemas.microsoft.com/office/drawing/2017/decorative" val="1"/>
              </a:ext>
            </a:extLst>
          </p:cNvPr>
          <p:cNvSpPr>
            <a:spLocks noGrp="1"/>
          </p:cNvSpPr>
          <p:nvPr>
            <p:ph type="dt" sz="half" idx="10"/>
          </p:nvPr>
        </p:nvSpPr>
        <p:spPr>
          <a:xfrm>
            <a:off x="1908000" y="12772800"/>
            <a:ext cx="5407580" cy="723900"/>
          </a:xfrm>
          <a:prstGeom prst="rect">
            <a:avLst/>
          </a:prstGeom>
        </p:spPr>
        <p:txBody>
          <a:bodyPr/>
          <a:lstStyle/>
          <a:p>
            <a:fld id="{56DF1FC4-F083-0048-999B-9C6BC60C4572}" type="datetime4">
              <a:rPr lang="de-CH" smtClean="0"/>
              <a:t>6. September 2022</a:t>
            </a:fld>
            <a:endParaRPr lang="en-US"/>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p>
            <a:fld id="{8233320A-DC66-4EC4-A67B-A1F149B8C79B}" type="slidenum">
              <a:rPr lang="en-US" smtClean="0"/>
              <a:t>‹Nr.›</a:t>
            </a:fld>
            <a:endParaRPr lang="en-US"/>
          </a:p>
        </p:txBody>
      </p:sp>
    </p:spTree>
    <p:extLst>
      <p:ext uri="{BB962C8B-B14F-4D97-AF65-F5344CB8AC3E}">
        <p14:creationId xmlns:p14="http://schemas.microsoft.com/office/powerpoint/2010/main" val="3798245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2 Content">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63CCD592-B43A-4B28-BCDD-08DB78F0AAF0}"/>
              </a:ext>
            </a:extLst>
          </p:cNvPr>
          <p:cNvSpPr>
            <a:spLocks noGrp="1"/>
          </p:cNvSpPr>
          <p:nvPr>
            <p:ph type="title" hasCustomPrompt="1"/>
          </p:nvPr>
        </p:nvSpPr>
        <p:spPr>
          <a:xfrm>
            <a:off x="993776" y="1080000"/>
            <a:ext cx="18224500" cy="1698594"/>
          </a:xfrm>
          <a:prstGeom prst="rect">
            <a:avLst/>
          </a:prstGeom>
        </p:spPr>
        <p:txBody>
          <a:bodyPr vert="horz" lIns="0" tIns="0" rIns="0" bIns="0" rtlCol="0" anchor="t">
            <a:noAutofit/>
          </a:bodyPr>
          <a:lstStyle/>
          <a:p>
            <a:r>
              <a:rPr lang="de-CH" noProof="0"/>
              <a:t>Click </a:t>
            </a:r>
            <a:r>
              <a:rPr lang="de-CH" noProof="0" err="1"/>
              <a:t>to</a:t>
            </a:r>
            <a:r>
              <a:rPr lang="de-CH" noProof="0"/>
              <a:t> </a:t>
            </a:r>
            <a:r>
              <a:rPr lang="de-CH" noProof="0" err="1"/>
              <a:t>edit</a:t>
            </a:r>
            <a:r>
              <a:rPr lang="de-CH" noProof="0"/>
              <a:t> Master title style</a:t>
            </a:r>
          </a:p>
        </p:txBody>
      </p:sp>
      <p:sp>
        <p:nvSpPr>
          <p:cNvPr id="3" name="Content Placeholder 1"/>
          <p:cNvSpPr>
            <a:spLocks noGrp="1"/>
          </p:cNvSpPr>
          <p:nvPr>
            <p:ph idx="1" hasCustomPrompt="1"/>
          </p:nvPr>
        </p:nvSpPr>
        <p:spPr>
          <a:xfrm>
            <a:off x="993776" y="3708000"/>
            <a:ext cx="10763249" cy="8444411"/>
          </a:xfrm>
        </p:spPr>
        <p:txBody>
          <a:bodyPr>
            <a:noAutofit/>
          </a:bodyPr>
          <a:lstStyle>
            <a:lvl1pPr>
              <a:lnSpc>
                <a:spcPts val="5700"/>
              </a:lnSpc>
              <a:spcBef>
                <a:spcPts val="1000"/>
              </a:spcBef>
              <a:spcAft>
                <a:spcPts val="1000"/>
              </a:spcAft>
              <a:defRPr/>
            </a:lvl1pPr>
            <a:lvl2pPr>
              <a:lnSpc>
                <a:spcPts val="5700"/>
              </a:lnSpc>
              <a:spcBef>
                <a:spcPts val="1000"/>
              </a:spcBef>
              <a:spcAft>
                <a:spcPts val="1000"/>
              </a:spcAft>
              <a:defRPr/>
            </a:lvl2pPr>
            <a:lvl3pPr marL="539496" indent="-539496">
              <a:lnSpc>
                <a:spcPts val="5700"/>
              </a:lnSpc>
              <a:spcBef>
                <a:spcPts val="1000"/>
              </a:spcBef>
              <a:spcAft>
                <a:spcPts val="1000"/>
              </a:spcAft>
              <a:defRPr/>
            </a:lvl3pPr>
            <a:lvl4pPr marL="896112" indent="-356616">
              <a:lnSpc>
                <a:spcPts val="5700"/>
              </a:lnSpc>
              <a:spcBef>
                <a:spcPts val="1000"/>
              </a:spcBef>
              <a:spcAft>
                <a:spcPts val="1000"/>
              </a:spcAft>
              <a:defRPr/>
            </a:lvl4pPr>
            <a:lvl5pPr marL="1252728" indent="-356616">
              <a:lnSpc>
                <a:spcPts val="5700"/>
              </a:lnSpc>
              <a:spcBef>
                <a:spcPts val="1000"/>
              </a:spcBef>
              <a:spcAft>
                <a:spcPts val="1000"/>
              </a:spcAft>
              <a:buFont typeface="Arial" panose="020B0604020202020204" pitchFamily="34" charset="0"/>
              <a:buChar char="•"/>
              <a:defRPr/>
            </a:lvl5pPr>
          </a:lstStyle>
          <a:p>
            <a:pPr lvl="0"/>
            <a:r>
              <a:rPr lang="de-CH" noProof="0"/>
              <a:t>Click </a:t>
            </a:r>
            <a:r>
              <a:rPr lang="de-CH" noProof="0" err="1"/>
              <a:t>to</a:t>
            </a:r>
            <a:r>
              <a:rPr lang="de-CH" noProof="0"/>
              <a:t> </a:t>
            </a:r>
            <a:r>
              <a:rPr lang="de-CH" noProof="0" err="1"/>
              <a:t>edit</a:t>
            </a:r>
            <a:r>
              <a:rPr lang="de-CH" noProof="0"/>
              <a:t> Master </a:t>
            </a:r>
            <a:r>
              <a:rPr lang="de-CH" noProof="0" err="1"/>
              <a:t>text</a:t>
            </a:r>
            <a:r>
              <a:rPr lang="de-CH" noProof="0"/>
              <a:t> </a:t>
            </a:r>
            <a:r>
              <a:rPr lang="de-CH" noProof="0" err="1"/>
              <a:t>styles</a:t>
            </a:r>
            <a:endParaRPr lang="de-CH" noProof="0"/>
          </a:p>
          <a:p>
            <a:pPr lvl="1"/>
            <a:r>
              <a:rPr lang="de-CH" noProof="0"/>
              <a:t>Second </a:t>
            </a:r>
            <a:r>
              <a:rPr lang="de-CH" noProof="0" err="1"/>
              <a:t>level</a:t>
            </a:r>
            <a:endParaRPr lang="de-CH" noProof="0"/>
          </a:p>
          <a:p>
            <a:pPr lvl="2"/>
            <a:r>
              <a:rPr lang="de-CH" noProof="0"/>
              <a:t>Third </a:t>
            </a:r>
            <a:r>
              <a:rPr lang="de-CH" noProof="0" err="1"/>
              <a:t>level</a:t>
            </a:r>
            <a:endParaRPr lang="de-CH" noProof="0"/>
          </a:p>
          <a:p>
            <a:pPr lvl="3"/>
            <a:r>
              <a:rPr lang="de-CH" noProof="0" err="1"/>
              <a:t>Fourth</a:t>
            </a:r>
            <a:r>
              <a:rPr lang="de-CH" noProof="0"/>
              <a:t> </a:t>
            </a:r>
            <a:r>
              <a:rPr lang="de-CH" noProof="0" err="1"/>
              <a:t>level</a:t>
            </a:r>
            <a:endParaRPr lang="de-CH" noProof="0"/>
          </a:p>
          <a:p>
            <a:pPr lvl="4"/>
            <a:r>
              <a:rPr lang="de-CH" noProof="0" err="1"/>
              <a:t>Fifth</a:t>
            </a:r>
            <a:r>
              <a:rPr lang="de-CH" noProof="0"/>
              <a:t> </a:t>
            </a:r>
            <a:r>
              <a:rPr lang="de-CH" noProof="0" err="1"/>
              <a:t>level</a:t>
            </a:r>
            <a:endParaRPr lang="de-CH" noProof="0"/>
          </a:p>
        </p:txBody>
      </p:sp>
      <p:sp>
        <p:nvSpPr>
          <p:cNvPr id="8" name="Content Placeholder 2">
            <a:extLst>
              <a:ext uri="{FF2B5EF4-FFF2-40B4-BE49-F238E27FC236}">
                <a16:creationId xmlns:a16="http://schemas.microsoft.com/office/drawing/2014/main" id="{2294AF72-1658-4DDC-93D1-AA0BDCDB6563}"/>
              </a:ext>
            </a:extLst>
          </p:cNvPr>
          <p:cNvSpPr>
            <a:spLocks noGrp="1"/>
          </p:cNvSpPr>
          <p:nvPr>
            <p:ph idx="13" hasCustomPrompt="1"/>
          </p:nvPr>
        </p:nvSpPr>
        <p:spPr>
          <a:xfrm>
            <a:off x="12255501" y="3708000"/>
            <a:ext cx="10763249" cy="8444411"/>
          </a:xfrm>
        </p:spPr>
        <p:txBody>
          <a:bodyPr>
            <a:noAutofit/>
          </a:bodyPr>
          <a:lstStyle>
            <a:lvl1pPr>
              <a:lnSpc>
                <a:spcPts val="5700"/>
              </a:lnSpc>
              <a:spcBef>
                <a:spcPts val="1000"/>
              </a:spcBef>
              <a:spcAft>
                <a:spcPts val="1000"/>
              </a:spcAft>
              <a:defRPr/>
            </a:lvl1pPr>
            <a:lvl2pPr>
              <a:lnSpc>
                <a:spcPts val="5700"/>
              </a:lnSpc>
              <a:spcBef>
                <a:spcPts val="1000"/>
              </a:spcBef>
              <a:spcAft>
                <a:spcPts val="1000"/>
              </a:spcAft>
              <a:defRPr/>
            </a:lvl2pPr>
            <a:lvl3pPr marL="539496" indent="-539496">
              <a:lnSpc>
                <a:spcPts val="5700"/>
              </a:lnSpc>
              <a:spcBef>
                <a:spcPts val="1000"/>
              </a:spcBef>
              <a:spcAft>
                <a:spcPts val="1000"/>
              </a:spcAft>
              <a:defRPr/>
            </a:lvl3pPr>
            <a:lvl4pPr marL="896112" indent="-356616">
              <a:lnSpc>
                <a:spcPts val="5700"/>
              </a:lnSpc>
              <a:spcBef>
                <a:spcPts val="1000"/>
              </a:spcBef>
              <a:spcAft>
                <a:spcPts val="1000"/>
              </a:spcAft>
              <a:defRPr/>
            </a:lvl4pPr>
            <a:lvl5pPr marL="1252728" indent="-356616">
              <a:lnSpc>
                <a:spcPts val="5700"/>
              </a:lnSpc>
              <a:spcBef>
                <a:spcPts val="1000"/>
              </a:spcBef>
              <a:spcAft>
                <a:spcPts val="1000"/>
              </a:spcAft>
              <a:buFont typeface="Arial" panose="020B0604020202020204" pitchFamily="34" charset="0"/>
              <a:buChar char="•"/>
              <a:defRPr/>
            </a:lvl5pPr>
          </a:lstStyle>
          <a:p>
            <a:pPr lvl="0"/>
            <a:r>
              <a:rPr lang="de-CH" noProof="0"/>
              <a:t>Click </a:t>
            </a:r>
            <a:r>
              <a:rPr lang="de-CH" noProof="0" err="1"/>
              <a:t>to</a:t>
            </a:r>
            <a:r>
              <a:rPr lang="de-CH" noProof="0"/>
              <a:t> </a:t>
            </a:r>
            <a:r>
              <a:rPr lang="de-CH" noProof="0" err="1"/>
              <a:t>edit</a:t>
            </a:r>
            <a:r>
              <a:rPr lang="de-CH" noProof="0"/>
              <a:t> Master </a:t>
            </a:r>
            <a:r>
              <a:rPr lang="de-CH" noProof="0" err="1"/>
              <a:t>text</a:t>
            </a:r>
            <a:r>
              <a:rPr lang="de-CH" noProof="0"/>
              <a:t> </a:t>
            </a:r>
            <a:r>
              <a:rPr lang="de-CH" noProof="0" err="1"/>
              <a:t>styles</a:t>
            </a:r>
            <a:endParaRPr lang="de-CH" noProof="0"/>
          </a:p>
          <a:p>
            <a:pPr lvl="1"/>
            <a:r>
              <a:rPr lang="de-CH" noProof="0"/>
              <a:t>Second </a:t>
            </a:r>
            <a:r>
              <a:rPr lang="de-CH" noProof="0" err="1"/>
              <a:t>level</a:t>
            </a:r>
            <a:endParaRPr lang="de-CH" noProof="0"/>
          </a:p>
          <a:p>
            <a:pPr lvl="2"/>
            <a:r>
              <a:rPr lang="de-CH" noProof="0"/>
              <a:t>Third </a:t>
            </a:r>
            <a:r>
              <a:rPr lang="de-CH" noProof="0" err="1"/>
              <a:t>level</a:t>
            </a:r>
            <a:endParaRPr lang="de-CH" noProof="0"/>
          </a:p>
          <a:p>
            <a:pPr lvl="3"/>
            <a:r>
              <a:rPr lang="de-CH" noProof="0" err="1"/>
              <a:t>Fourth</a:t>
            </a:r>
            <a:r>
              <a:rPr lang="de-CH" noProof="0"/>
              <a:t> </a:t>
            </a:r>
            <a:r>
              <a:rPr lang="de-CH" noProof="0" err="1"/>
              <a:t>level</a:t>
            </a:r>
            <a:endParaRPr lang="de-CH" noProof="0"/>
          </a:p>
          <a:p>
            <a:pPr lvl="4"/>
            <a:r>
              <a:rPr lang="de-CH" noProof="0" err="1"/>
              <a:t>Fifth</a:t>
            </a:r>
            <a:r>
              <a:rPr lang="de-CH" noProof="0"/>
              <a:t> </a:t>
            </a:r>
            <a:r>
              <a:rPr lang="de-CH" noProof="0" err="1"/>
              <a:t>level</a:t>
            </a:r>
            <a:endParaRPr lang="de-CH" noProof="0"/>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p>
            <a:fld id="{8233320A-DC66-4EC4-A67B-A1F149B8C79B}" type="slidenum">
              <a:rPr lang="en-US" smtClean="0"/>
              <a:t>‹Nr.›</a:t>
            </a:fld>
            <a:endParaRPr lang="en-US"/>
          </a:p>
        </p:txBody>
      </p:sp>
    </p:spTree>
    <p:extLst>
      <p:ext uri="{BB962C8B-B14F-4D97-AF65-F5344CB8AC3E}">
        <p14:creationId xmlns:p14="http://schemas.microsoft.com/office/powerpoint/2010/main" val="1832231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Right">
    <p:spTree>
      <p:nvGrpSpPr>
        <p:cNvPr id="1" name=""/>
        <p:cNvGrpSpPr/>
        <p:nvPr/>
      </p:nvGrpSpPr>
      <p:grpSpPr>
        <a:xfrm>
          <a:off x="0" y="0"/>
          <a:ext cx="0" cy="0"/>
          <a:chOff x="0" y="0"/>
          <a:chExt cx="0" cy="0"/>
        </a:xfrm>
      </p:grpSpPr>
      <p:sp>
        <p:nvSpPr>
          <p:cNvPr id="7" name="Title Placeholder 1" descr="Feld für Folientitel" title="Platzhalter für Titeltext">
            <a:extLst>
              <a:ext uri="{FF2B5EF4-FFF2-40B4-BE49-F238E27FC236}">
                <a16:creationId xmlns:a16="http://schemas.microsoft.com/office/drawing/2014/main" id="{63CCD592-B43A-4B28-BCDD-08DB78F0AAF0}"/>
              </a:ext>
            </a:extLst>
          </p:cNvPr>
          <p:cNvSpPr>
            <a:spLocks noGrp="1"/>
          </p:cNvSpPr>
          <p:nvPr>
            <p:ph type="title" hasCustomPrompt="1"/>
          </p:nvPr>
        </p:nvSpPr>
        <p:spPr>
          <a:xfrm>
            <a:off x="993776" y="1080000"/>
            <a:ext cx="18224500" cy="1698594"/>
          </a:xfrm>
          <a:prstGeom prst="rect">
            <a:avLst/>
          </a:prstGeom>
        </p:spPr>
        <p:txBody>
          <a:bodyPr vert="horz" lIns="0" tIns="0" rIns="0" bIns="0" rtlCol="0" anchor="t">
            <a:noAutofit/>
          </a:bodyPr>
          <a:lstStyle/>
          <a:p>
            <a:r>
              <a:rPr lang="de-CH" noProof="0"/>
              <a:t>Click </a:t>
            </a:r>
            <a:r>
              <a:rPr lang="de-CH" noProof="0" err="1"/>
              <a:t>to</a:t>
            </a:r>
            <a:r>
              <a:rPr lang="de-CH" noProof="0"/>
              <a:t> </a:t>
            </a:r>
            <a:r>
              <a:rPr lang="de-CH" noProof="0" err="1"/>
              <a:t>edit</a:t>
            </a:r>
            <a:r>
              <a:rPr lang="de-CH" noProof="0"/>
              <a:t> Master title style</a:t>
            </a:r>
          </a:p>
        </p:txBody>
      </p:sp>
      <p:sp>
        <p:nvSpPr>
          <p:cNvPr id="3" name="Content Placeholder 2" descr="Feld für Text" title="Platzhalter für Text"/>
          <p:cNvSpPr>
            <a:spLocks noGrp="1"/>
          </p:cNvSpPr>
          <p:nvPr>
            <p:ph idx="1" hasCustomPrompt="1"/>
          </p:nvPr>
        </p:nvSpPr>
        <p:spPr>
          <a:xfrm>
            <a:off x="993776" y="3708000"/>
            <a:ext cx="10763249" cy="8444411"/>
          </a:xfrm>
        </p:spPr>
        <p:txBody>
          <a:bodyPr>
            <a:noAutofit/>
          </a:bodyPr>
          <a:lstStyle>
            <a:lvl1pPr>
              <a:spcBef>
                <a:spcPts val="1000"/>
              </a:spcBef>
              <a:spcAft>
                <a:spcPts val="1000"/>
              </a:spcAft>
              <a:defRPr/>
            </a:lvl1pPr>
            <a:lvl2pPr>
              <a:spcBef>
                <a:spcPts val="1000"/>
              </a:spcBef>
              <a:spcAft>
                <a:spcPts val="1000"/>
              </a:spcAft>
              <a:defRPr/>
            </a:lvl2pPr>
            <a:lvl3pPr marL="539496" indent="-539496">
              <a:spcBef>
                <a:spcPts val="1000"/>
              </a:spcBef>
              <a:spcAft>
                <a:spcPts val="1000"/>
              </a:spcAft>
              <a:defRPr/>
            </a:lvl3pPr>
            <a:lvl4pPr marL="896112" indent="-356616">
              <a:spcBef>
                <a:spcPts val="1000"/>
              </a:spcBef>
              <a:spcAft>
                <a:spcPts val="1000"/>
              </a:spcAft>
              <a:defRPr/>
            </a:lvl4pPr>
            <a:lvl5pPr marL="1252728" indent="-356616">
              <a:spcBef>
                <a:spcPts val="1000"/>
              </a:spcBef>
              <a:spcAft>
                <a:spcPts val="1000"/>
              </a:spcAft>
              <a:buFont typeface="Arial" panose="020B0604020202020204" pitchFamily="34" charset="0"/>
              <a:buChar char="•"/>
              <a:defRPr/>
            </a:lvl5pPr>
          </a:lstStyle>
          <a:p>
            <a:pPr lvl="0"/>
            <a:r>
              <a:rPr lang="de-CH" noProof="0"/>
              <a:t>Click </a:t>
            </a:r>
            <a:r>
              <a:rPr lang="de-CH" noProof="0" err="1"/>
              <a:t>to</a:t>
            </a:r>
            <a:r>
              <a:rPr lang="de-CH" noProof="0"/>
              <a:t> </a:t>
            </a:r>
            <a:r>
              <a:rPr lang="de-CH" noProof="0" err="1"/>
              <a:t>edit</a:t>
            </a:r>
            <a:r>
              <a:rPr lang="de-CH" noProof="0"/>
              <a:t> Master </a:t>
            </a:r>
            <a:r>
              <a:rPr lang="de-CH" noProof="0" err="1"/>
              <a:t>text</a:t>
            </a:r>
            <a:r>
              <a:rPr lang="de-CH" noProof="0"/>
              <a:t> </a:t>
            </a:r>
            <a:r>
              <a:rPr lang="de-CH" noProof="0" err="1"/>
              <a:t>styles</a:t>
            </a:r>
            <a:endParaRPr lang="de-CH" noProof="0"/>
          </a:p>
          <a:p>
            <a:pPr lvl="1"/>
            <a:r>
              <a:rPr lang="de-CH" noProof="0"/>
              <a:t>Second </a:t>
            </a:r>
            <a:r>
              <a:rPr lang="de-CH" noProof="0" err="1"/>
              <a:t>level</a:t>
            </a:r>
            <a:endParaRPr lang="de-CH" noProof="0"/>
          </a:p>
          <a:p>
            <a:pPr lvl="2"/>
            <a:r>
              <a:rPr lang="de-CH" noProof="0"/>
              <a:t>Third </a:t>
            </a:r>
            <a:r>
              <a:rPr lang="de-CH" noProof="0" err="1"/>
              <a:t>level</a:t>
            </a:r>
            <a:endParaRPr lang="de-CH" noProof="0"/>
          </a:p>
          <a:p>
            <a:pPr lvl="3"/>
            <a:r>
              <a:rPr lang="de-CH" noProof="0" err="1"/>
              <a:t>Fourth</a:t>
            </a:r>
            <a:r>
              <a:rPr lang="de-CH" noProof="0"/>
              <a:t> </a:t>
            </a:r>
            <a:r>
              <a:rPr lang="de-CH" noProof="0" err="1"/>
              <a:t>level</a:t>
            </a:r>
            <a:endParaRPr lang="de-CH" noProof="0"/>
          </a:p>
          <a:p>
            <a:pPr lvl="4"/>
            <a:r>
              <a:rPr lang="de-CH" noProof="0" err="1"/>
              <a:t>Fifth</a:t>
            </a:r>
            <a:r>
              <a:rPr lang="de-CH" noProof="0"/>
              <a:t> </a:t>
            </a:r>
            <a:r>
              <a:rPr lang="de-CH" noProof="0" err="1"/>
              <a:t>level</a:t>
            </a:r>
            <a:endParaRPr lang="de-CH" noProof="0"/>
          </a:p>
        </p:txBody>
      </p:sp>
      <p:sp>
        <p:nvSpPr>
          <p:cNvPr id="9" name="Picture Placeholder 8" descr="Feld für ein Bild" title="Platzhalter für Bild">
            <a:extLst>
              <a:ext uri="{FF2B5EF4-FFF2-40B4-BE49-F238E27FC236}">
                <a16:creationId xmlns:a16="http://schemas.microsoft.com/office/drawing/2014/main" id="{9830BB7B-712F-47F2-A7F1-ED3B4B2A3277}"/>
              </a:ext>
            </a:extLst>
          </p:cNvPr>
          <p:cNvSpPr>
            <a:spLocks noGrp="1"/>
          </p:cNvSpPr>
          <p:nvPr>
            <p:ph type="pic" sz="quarter" idx="13"/>
          </p:nvPr>
        </p:nvSpPr>
        <p:spPr>
          <a:xfrm>
            <a:off x="12255500" y="3826800"/>
            <a:ext cx="11757025" cy="8348662"/>
          </a:xfrm>
          <a:pattFill prst="dkHorz">
            <a:fgClr>
              <a:schemeClr val="bg1">
                <a:lumMod val="95000"/>
              </a:schemeClr>
            </a:fgClr>
            <a:bgClr>
              <a:schemeClr val="bg1"/>
            </a:bgClr>
          </a:pattFill>
        </p:spPr>
        <p:txBody>
          <a:bodyPr>
            <a:noAutofit/>
          </a:bodyPr>
          <a:lstStyle/>
          <a:p>
            <a:r>
              <a:rPr lang="de-CH" noProof="0"/>
              <a:t>Bild</a:t>
            </a:r>
          </a:p>
        </p:txBody>
      </p:sp>
      <p:sp>
        <p:nvSpPr>
          <p:cNvPr id="4" name="Date Placeholder 3">
            <a:extLst>
              <a:ext uri="{C183D7F6-B498-43B3-948B-1728B52AA6E4}">
                <adec:decorative xmlns:adec="http://schemas.microsoft.com/office/drawing/2017/decorative" val="1"/>
              </a:ext>
            </a:extLst>
          </p:cNvPr>
          <p:cNvSpPr>
            <a:spLocks noGrp="1"/>
          </p:cNvSpPr>
          <p:nvPr>
            <p:ph type="dt" sz="half" idx="10"/>
          </p:nvPr>
        </p:nvSpPr>
        <p:spPr>
          <a:xfrm>
            <a:off x="1908000" y="12772800"/>
            <a:ext cx="5407580" cy="723900"/>
          </a:xfrm>
          <a:prstGeom prst="rect">
            <a:avLst/>
          </a:prstGeom>
        </p:spPr>
        <p:txBody>
          <a:bodyPr/>
          <a:lstStyle/>
          <a:p>
            <a:fld id="{2FB80ECF-EA25-4347-B551-93A5EEE4E1BA}" type="datetime4">
              <a:rPr lang="de-CH" smtClean="0"/>
              <a:t>6. September 2022</a:t>
            </a:fld>
            <a:endParaRPr lang="en-US"/>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p>
            <a:fld id="{8233320A-DC66-4EC4-A67B-A1F149B8C79B}" type="slidenum">
              <a:rPr lang="en-US" smtClean="0"/>
              <a:t>‹Nr.›</a:t>
            </a:fld>
            <a:endParaRPr lang="en-US"/>
          </a:p>
        </p:txBody>
      </p:sp>
    </p:spTree>
    <p:extLst>
      <p:ext uri="{BB962C8B-B14F-4D97-AF65-F5344CB8AC3E}">
        <p14:creationId xmlns:p14="http://schemas.microsoft.com/office/powerpoint/2010/main" val="991527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Left">
    <p:spTree>
      <p:nvGrpSpPr>
        <p:cNvPr id="1" name=""/>
        <p:cNvGrpSpPr/>
        <p:nvPr/>
      </p:nvGrpSpPr>
      <p:grpSpPr>
        <a:xfrm>
          <a:off x="0" y="0"/>
          <a:ext cx="0" cy="0"/>
          <a:chOff x="0" y="0"/>
          <a:chExt cx="0" cy="0"/>
        </a:xfrm>
      </p:grpSpPr>
      <p:sp>
        <p:nvSpPr>
          <p:cNvPr id="7" name="Title Placeholder 1" descr="Feld für einen Folientitel" title="Platzhalter für Titeltext">
            <a:extLst>
              <a:ext uri="{FF2B5EF4-FFF2-40B4-BE49-F238E27FC236}">
                <a16:creationId xmlns:a16="http://schemas.microsoft.com/office/drawing/2014/main" id="{63CCD592-B43A-4B28-BCDD-08DB78F0AAF0}"/>
              </a:ext>
            </a:extLst>
          </p:cNvPr>
          <p:cNvSpPr>
            <a:spLocks noGrp="1"/>
          </p:cNvSpPr>
          <p:nvPr>
            <p:ph type="title" hasCustomPrompt="1"/>
          </p:nvPr>
        </p:nvSpPr>
        <p:spPr>
          <a:xfrm>
            <a:off x="993776" y="1080000"/>
            <a:ext cx="18224500" cy="1698594"/>
          </a:xfrm>
          <a:prstGeom prst="rect">
            <a:avLst/>
          </a:prstGeom>
        </p:spPr>
        <p:txBody>
          <a:bodyPr vert="horz" lIns="0" tIns="0" rIns="0" bIns="0" rtlCol="0" anchor="t">
            <a:noAutofit/>
          </a:bodyPr>
          <a:lstStyle/>
          <a:p>
            <a:r>
              <a:rPr lang="de-CH" noProof="0"/>
              <a:t>Click </a:t>
            </a:r>
            <a:r>
              <a:rPr lang="de-CH" noProof="0" err="1"/>
              <a:t>to</a:t>
            </a:r>
            <a:r>
              <a:rPr lang="de-CH" noProof="0"/>
              <a:t> </a:t>
            </a:r>
            <a:r>
              <a:rPr lang="de-CH" noProof="0" err="1"/>
              <a:t>edit</a:t>
            </a:r>
            <a:r>
              <a:rPr lang="de-CH" noProof="0"/>
              <a:t> Master title style</a:t>
            </a:r>
          </a:p>
        </p:txBody>
      </p:sp>
      <p:sp>
        <p:nvSpPr>
          <p:cNvPr id="9" name="Picture Placeholder 8" descr="Feld für ein Bild" title="Platzhalter für Bild">
            <a:extLst>
              <a:ext uri="{FF2B5EF4-FFF2-40B4-BE49-F238E27FC236}">
                <a16:creationId xmlns:a16="http://schemas.microsoft.com/office/drawing/2014/main" id="{9830BB7B-712F-47F2-A7F1-ED3B4B2A3277}"/>
              </a:ext>
            </a:extLst>
          </p:cNvPr>
          <p:cNvSpPr>
            <a:spLocks noGrp="1"/>
          </p:cNvSpPr>
          <p:nvPr>
            <p:ph type="pic" sz="quarter" idx="13"/>
          </p:nvPr>
        </p:nvSpPr>
        <p:spPr>
          <a:xfrm>
            <a:off x="993776" y="3826800"/>
            <a:ext cx="10763247" cy="8348662"/>
          </a:xfrm>
          <a:pattFill prst="dkHorz">
            <a:fgClr>
              <a:schemeClr val="bg1">
                <a:lumMod val="95000"/>
              </a:schemeClr>
            </a:fgClr>
            <a:bgClr>
              <a:schemeClr val="bg1"/>
            </a:bgClr>
          </a:pattFill>
        </p:spPr>
        <p:txBody>
          <a:bodyPr>
            <a:noAutofit/>
          </a:bodyPr>
          <a:lstStyle/>
          <a:p>
            <a:endParaRPr lang="de-CH" noProof="0"/>
          </a:p>
        </p:txBody>
      </p:sp>
      <p:sp>
        <p:nvSpPr>
          <p:cNvPr id="3" name="Content Placeholder 2" descr="Feld für Text" title="Platzhalter für Text"/>
          <p:cNvSpPr>
            <a:spLocks noGrp="1"/>
          </p:cNvSpPr>
          <p:nvPr>
            <p:ph idx="1" hasCustomPrompt="1"/>
          </p:nvPr>
        </p:nvSpPr>
        <p:spPr>
          <a:xfrm>
            <a:off x="12255502" y="3708000"/>
            <a:ext cx="10763249" cy="8444411"/>
          </a:xfrm>
        </p:spPr>
        <p:txBody>
          <a:bodyPr>
            <a:noAutofit/>
          </a:bodyPr>
          <a:lstStyle>
            <a:lvl1pPr>
              <a:spcBef>
                <a:spcPts val="1000"/>
              </a:spcBef>
              <a:spcAft>
                <a:spcPts val="1000"/>
              </a:spcAft>
              <a:defRPr/>
            </a:lvl1pPr>
            <a:lvl2pPr>
              <a:spcBef>
                <a:spcPts val="1000"/>
              </a:spcBef>
              <a:spcAft>
                <a:spcPts val="1000"/>
              </a:spcAft>
              <a:defRPr/>
            </a:lvl2pPr>
            <a:lvl3pPr marL="539496" indent="-539496">
              <a:spcBef>
                <a:spcPts val="1000"/>
              </a:spcBef>
              <a:spcAft>
                <a:spcPts val="1000"/>
              </a:spcAft>
              <a:defRPr/>
            </a:lvl3pPr>
            <a:lvl4pPr marL="896112" indent="-356616">
              <a:spcBef>
                <a:spcPts val="1000"/>
              </a:spcBef>
              <a:spcAft>
                <a:spcPts val="1000"/>
              </a:spcAft>
              <a:defRPr/>
            </a:lvl4pPr>
            <a:lvl5pPr marL="1252728" indent="-356616">
              <a:spcBef>
                <a:spcPts val="1000"/>
              </a:spcBef>
              <a:spcAft>
                <a:spcPts val="1000"/>
              </a:spcAft>
              <a:buFont typeface="Arial" panose="020B0604020202020204" pitchFamily="34" charset="0"/>
              <a:buChar char="•"/>
              <a:defRPr/>
            </a:lvl5pPr>
          </a:lstStyle>
          <a:p>
            <a:pPr lvl="0"/>
            <a:r>
              <a:rPr lang="de-CH" noProof="0"/>
              <a:t>Click </a:t>
            </a:r>
            <a:r>
              <a:rPr lang="de-CH" noProof="0" err="1"/>
              <a:t>to</a:t>
            </a:r>
            <a:r>
              <a:rPr lang="de-CH" noProof="0"/>
              <a:t> </a:t>
            </a:r>
            <a:r>
              <a:rPr lang="de-CH" noProof="0" err="1"/>
              <a:t>edit</a:t>
            </a:r>
            <a:r>
              <a:rPr lang="de-CH" noProof="0"/>
              <a:t> Master </a:t>
            </a:r>
            <a:r>
              <a:rPr lang="de-CH" noProof="0" err="1"/>
              <a:t>text</a:t>
            </a:r>
            <a:r>
              <a:rPr lang="de-CH" noProof="0"/>
              <a:t> </a:t>
            </a:r>
            <a:r>
              <a:rPr lang="de-CH" noProof="0" err="1"/>
              <a:t>styles</a:t>
            </a:r>
            <a:endParaRPr lang="de-CH" noProof="0"/>
          </a:p>
          <a:p>
            <a:pPr lvl="1"/>
            <a:r>
              <a:rPr lang="de-CH" noProof="0"/>
              <a:t>Second </a:t>
            </a:r>
            <a:r>
              <a:rPr lang="de-CH" noProof="0" err="1"/>
              <a:t>level</a:t>
            </a:r>
            <a:endParaRPr lang="de-CH" noProof="0"/>
          </a:p>
          <a:p>
            <a:pPr lvl="2"/>
            <a:r>
              <a:rPr lang="de-CH" noProof="0"/>
              <a:t>Third </a:t>
            </a:r>
            <a:r>
              <a:rPr lang="de-CH" noProof="0" err="1"/>
              <a:t>level</a:t>
            </a:r>
            <a:endParaRPr lang="de-CH" noProof="0"/>
          </a:p>
          <a:p>
            <a:pPr lvl="3"/>
            <a:r>
              <a:rPr lang="de-CH" noProof="0" err="1"/>
              <a:t>Fourth</a:t>
            </a:r>
            <a:r>
              <a:rPr lang="de-CH" noProof="0"/>
              <a:t> </a:t>
            </a:r>
            <a:r>
              <a:rPr lang="de-CH" noProof="0" err="1"/>
              <a:t>level</a:t>
            </a:r>
            <a:endParaRPr lang="de-CH" noProof="0"/>
          </a:p>
          <a:p>
            <a:pPr lvl="4"/>
            <a:r>
              <a:rPr lang="de-CH" noProof="0" err="1"/>
              <a:t>Fifth</a:t>
            </a:r>
            <a:r>
              <a:rPr lang="de-CH" noProof="0"/>
              <a:t> </a:t>
            </a:r>
            <a:r>
              <a:rPr lang="de-CH" noProof="0" err="1"/>
              <a:t>level</a:t>
            </a:r>
            <a:endParaRPr lang="de-CH" noProof="0"/>
          </a:p>
        </p:txBody>
      </p:sp>
      <p:sp>
        <p:nvSpPr>
          <p:cNvPr id="4" name="Date Placeholder 3">
            <a:extLst>
              <a:ext uri="{C183D7F6-B498-43B3-948B-1728B52AA6E4}">
                <adec:decorative xmlns:adec="http://schemas.microsoft.com/office/drawing/2017/decorative" val="1"/>
              </a:ext>
            </a:extLst>
          </p:cNvPr>
          <p:cNvSpPr>
            <a:spLocks noGrp="1"/>
          </p:cNvSpPr>
          <p:nvPr>
            <p:ph type="dt" sz="half" idx="10"/>
          </p:nvPr>
        </p:nvSpPr>
        <p:spPr>
          <a:xfrm>
            <a:off x="1908000" y="12772800"/>
            <a:ext cx="5407580" cy="723900"/>
          </a:xfrm>
          <a:prstGeom prst="rect">
            <a:avLst/>
          </a:prstGeom>
        </p:spPr>
        <p:txBody>
          <a:bodyPr/>
          <a:lstStyle/>
          <a:p>
            <a:fld id="{467C0DD5-F979-DD44-B267-6C10AB7A3D7D}" type="datetime4">
              <a:rPr lang="de-CH" smtClean="0"/>
              <a:t>6. September 2022</a:t>
            </a:fld>
            <a:endParaRPr lang="en-US"/>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p>
            <a:fld id="{8233320A-DC66-4EC4-A67B-A1F149B8C79B}" type="slidenum">
              <a:rPr lang="en-US" smtClean="0"/>
              <a:t>‹Nr.›</a:t>
            </a:fld>
            <a:endParaRPr lang="en-US"/>
          </a:p>
        </p:txBody>
      </p:sp>
    </p:spTree>
    <p:extLst>
      <p:ext uri="{BB962C8B-B14F-4D97-AF65-F5344CB8AC3E}">
        <p14:creationId xmlns:p14="http://schemas.microsoft.com/office/powerpoint/2010/main" val="2090839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63CCD592-B43A-4B28-BCDD-08DB78F0AAF0}"/>
              </a:ext>
            </a:extLst>
          </p:cNvPr>
          <p:cNvSpPr>
            <a:spLocks noGrp="1"/>
          </p:cNvSpPr>
          <p:nvPr>
            <p:ph type="title" hasCustomPrompt="1"/>
          </p:nvPr>
        </p:nvSpPr>
        <p:spPr>
          <a:xfrm>
            <a:off x="993776" y="1080000"/>
            <a:ext cx="18224500" cy="1698594"/>
          </a:xfrm>
          <a:prstGeom prst="rect">
            <a:avLst/>
          </a:prstGeom>
        </p:spPr>
        <p:txBody>
          <a:bodyPr vert="horz" lIns="0" tIns="0" rIns="0" bIns="0" rtlCol="0" anchor="t">
            <a:normAutofit/>
          </a:bodyPr>
          <a:lstStyle/>
          <a:p>
            <a:r>
              <a:rPr lang="de-CH" noProof="0"/>
              <a:t>Click </a:t>
            </a:r>
            <a:r>
              <a:rPr lang="de-CH" noProof="0" err="1"/>
              <a:t>to</a:t>
            </a:r>
            <a:r>
              <a:rPr lang="de-CH" noProof="0"/>
              <a:t> </a:t>
            </a:r>
            <a:r>
              <a:rPr lang="de-CH" noProof="0" err="1"/>
              <a:t>edit</a:t>
            </a:r>
            <a:r>
              <a:rPr lang="de-CH" noProof="0"/>
              <a:t> Master title style</a:t>
            </a:r>
          </a:p>
        </p:txBody>
      </p:sp>
      <p:sp>
        <p:nvSpPr>
          <p:cNvPr id="9" name="Picture Placeholder 8">
            <a:extLst>
              <a:ext uri="{FF2B5EF4-FFF2-40B4-BE49-F238E27FC236}">
                <a16:creationId xmlns:a16="http://schemas.microsoft.com/office/drawing/2014/main" id="{9830BB7B-712F-47F2-A7F1-ED3B4B2A3277}"/>
              </a:ext>
            </a:extLst>
          </p:cNvPr>
          <p:cNvSpPr>
            <a:spLocks noGrp="1"/>
          </p:cNvSpPr>
          <p:nvPr>
            <p:ph type="pic" sz="quarter" idx="13"/>
          </p:nvPr>
        </p:nvSpPr>
        <p:spPr>
          <a:xfrm>
            <a:off x="993776" y="3826800"/>
            <a:ext cx="23018749" cy="8348662"/>
          </a:xfrm>
          <a:pattFill prst="dkHorz">
            <a:fgClr>
              <a:schemeClr val="bg1">
                <a:lumMod val="95000"/>
              </a:schemeClr>
            </a:fgClr>
            <a:bgClr>
              <a:schemeClr val="bg1"/>
            </a:bgClr>
          </a:pattFill>
        </p:spPr>
        <p:txBody>
          <a:bodyPr/>
          <a:lstStyle/>
          <a:p>
            <a:endParaRPr lang="de-CH" noProof="0"/>
          </a:p>
        </p:txBody>
      </p:sp>
      <p:sp>
        <p:nvSpPr>
          <p:cNvPr id="4" name="Date Placeholder 3">
            <a:extLst>
              <a:ext uri="{C183D7F6-B498-43B3-948B-1728B52AA6E4}">
                <adec:decorative xmlns:adec="http://schemas.microsoft.com/office/drawing/2017/decorative" val="1"/>
              </a:ext>
            </a:extLst>
          </p:cNvPr>
          <p:cNvSpPr>
            <a:spLocks noGrp="1"/>
          </p:cNvSpPr>
          <p:nvPr>
            <p:ph type="dt" sz="half" idx="10"/>
          </p:nvPr>
        </p:nvSpPr>
        <p:spPr>
          <a:xfrm>
            <a:off x="1908000" y="12772800"/>
            <a:ext cx="5407580" cy="723900"/>
          </a:xfrm>
          <a:prstGeom prst="rect">
            <a:avLst/>
          </a:prstGeom>
        </p:spPr>
        <p:txBody>
          <a:bodyPr/>
          <a:lstStyle/>
          <a:p>
            <a:fld id="{BD165996-B132-B045-A1B1-1E2EB1FB3788}" type="datetime4">
              <a:rPr lang="de-CH" smtClean="0"/>
              <a:t>6. September 2022</a:t>
            </a:fld>
            <a:endParaRPr lang="en-US"/>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p>
            <a:fld id="{8233320A-DC66-4EC4-A67B-A1F149B8C79B}" type="slidenum">
              <a:rPr lang="en-US" smtClean="0"/>
              <a:t>‹Nr.›</a:t>
            </a:fld>
            <a:endParaRPr lang="en-US"/>
          </a:p>
        </p:txBody>
      </p:sp>
    </p:spTree>
    <p:extLst>
      <p:ext uri="{BB962C8B-B14F-4D97-AF65-F5344CB8AC3E}">
        <p14:creationId xmlns:p14="http://schemas.microsoft.com/office/powerpoint/2010/main" val="2628999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63CCD592-B43A-4B28-BCDD-08DB78F0AAF0}"/>
              </a:ext>
            </a:extLst>
          </p:cNvPr>
          <p:cNvSpPr>
            <a:spLocks noGrp="1"/>
          </p:cNvSpPr>
          <p:nvPr>
            <p:ph type="title" hasCustomPrompt="1"/>
          </p:nvPr>
        </p:nvSpPr>
        <p:spPr>
          <a:xfrm>
            <a:off x="993776" y="1080000"/>
            <a:ext cx="18224500" cy="1698594"/>
          </a:xfrm>
          <a:prstGeom prst="rect">
            <a:avLst/>
          </a:prstGeom>
        </p:spPr>
        <p:txBody>
          <a:bodyPr vert="horz" lIns="0" tIns="0" rIns="0" bIns="0" rtlCol="0" anchor="t">
            <a:normAutofit/>
          </a:bodyPr>
          <a:lstStyle/>
          <a:p>
            <a:r>
              <a:rPr lang="de-CH" noProof="0"/>
              <a:t>Click </a:t>
            </a:r>
            <a:r>
              <a:rPr lang="de-CH" noProof="0" err="1"/>
              <a:t>to</a:t>
            </a:r>
            <a:r>
              <a:rPr lang="de-CH" noProof="0"/>
              <a:t> </a:t>
            </a:r>
            <a:r>
              <a:rPr lang="de-CH" noProof="0" err="1"/>
              <a:t>edit</a:t>
            </a:r>
            <a:r>
              <a:rPr lang="de-CH" noProof="0"/>
              <a:t> Master title style</a:t>
            </a:r>
          </a:p>
        </p:txBody>
      </p:sp>
      <p:sp>
        <p:nvSpPr>
          <p:cNvPr id="4" name="Date Placeholder 3">
            <a:extLst>
              <a:ext uri="{C183D7F6-B498-43B3-948B-1728B52AA6E4}">
                <adec:decorative xmlns:adec="http://schemas.microsoft.com/office/drawing/2017/decorative" val="1"/>
              </a:ext>
            </a:extLst>
          </p:cNvPr>
          <p:cNvSpPr>
            <a:spLocks noGrp="1"/>
          </p:cNvSpPr>
          <p:nvPr>
            <p:ph type="dt" sz="half" idx="10"/>
          </p:nvPr>
        </p:nvSpPr>
        <p:spPr>
          <a:xfrm>
            <a:off x="1908000" y="12772800"/>
            <a:ext cx="5407580" cy="723900"/>
          </a:xfrm>
          <a:prstGeom prst="rect">
            <a:avLst/>
          </a:prstGeom>
        </p:spPr>
        <p:txBody>
          <a:bodyPr/>
          <a:lstStyle/>
          <a:p>
            <a:fld id="{72DABF10-16AC-6942-8DDA-0EDAC2554F42}" type="datetime4">
              <a:rPr lang="de-CH" smtClean="0"/>
              <a:t>6. September 2022</a:t>
            </a:fld>
            <a:endParaRPr lang="en-US"/>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p>
            <a:fld id="{8233320A-DC66-4EC4-A67B-A1F149B8C79B}" type="slidenum">
              <a:rPr lang="en-US" smtClean="0"/>
              <a:t>‹Nr.›</a:t>
            </a:fld>
            <a:endParaRPr lang="en-US"/>
          </a:p>
        </p:txBody>
      </p:sp>
    </p:spTree>
    <p:extLst>
      <p:ext uri="{BB962C8B-B14F-4D97-AF65-F5344CB8AC3E}">
        <p14:creationId xmlns:p14="http://schemas.microsoft.com/office/powerpoint/2010/main" val="2203129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50092CF8-9CC8-1B4E-A564-06C1A623AAB3}"/>
              </a:ext>
              <a:ext uri="{C183D7F6-B498-43B3-948B-1728B52AA6E4}">
                <adec:decorative xmlns:adec="http://schemas.microsoft.com/office/drawing/2017/decorative" val="1"/>
              </a:ext>
            </a:extLst>
          </p:cNvPr>
          <p:cNvGrpSpPr/>
          <p:nvPr userDrawn="1"/>
        </p:nvGrpSpPr>
        <p:grpSpPr>
          <a:xfrm>
            <a:off x="21577300" y="1059091"/>
            <a:ext cx="2438516" cy="11530208"/>
            <a:chOff x="21577300" y="1059091"/>
            <a:chExt cx="2438516" cy="11530208"/>
          </a:xfrm>
        </p:grpSpPr>
        <p:grpSp>
          <p:nvGrpSpPr>
            <p:cNvPr id="17" name="Gruppieren 16">
              <a:extLst>
                <a:ext uri="{FF2B5EF4-FFF2-40B4-BE49-F238E27FC236}">
                  <a16:creationId xmlns:a16="http://schemas.microsoft.com/office/drawing/2014/main" id="{CB616BCB-B972-D94F-87B6-625B461AB19A}"/>
                </a:ext>
              </a:extLst>
            </p:cNvPr>
            <p:cNvGrpSpPr/>
            <p:nvPr userDrawn="1"/>
          </p:nvGrpSpPr>
          <p:grpSpPr>
            <a:xfrm>
              <a:off x="21577300" y="6547504"/>
              <a:ext cx="2077199" cy="3727283"/>
              <a:chOff x="21577299" y="7607242"/>
              <a:chExt cx="2438516" cy="3727283"/>
            </a:xfrm>
          </p:grpSpPr>
          <p:sp>
            <p:nvSpPr>
              <p:cNvPr id="133" name="Rectangle 17">
                <a:extLst>
                  <a:ext uri="{FF2B5EF4-FFF2-40B4-BE49-F238E27FC236}">
                    <a16:creationId xmlns:a16="http://schemas.microsoft.com/office/drawing/2014/main" id="{63724D53-6AFC-48C6-9B70-F66F5AF3AEB1}"/>
                  </a:ext>
                </a:extLst>
              </p:cNvPr>
              <p:cNvSpPr>
                <a:spLocks noChangeArrowheads="1"/>
              </p:cNvSpPr>
              <p:nvPr userDrawn="1"/>
            </p:nvSpPr>
            <p:spPr bwMode="auto">
              <a:xfrm>
                <a:off x="21577299" y="11285460"/>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 name="Rectangle 19">
                <a:extLst>
                  <a:ext uri="{FF2B5EF4-FFF2-40B4-BE49-F238E27FC236}">
                    <a16:creationId xmlns:a16="http://schemas.microsoft.com/office/drawing/2014/main" id="{F45724BC-F0CE-4E94-91AA-34A0631E959E}"/>
                  </a:ext>
                </a:extLst>
              </p:cNvPr>
              <p:cNvSpPr>
                <a:spLocks noChangeArrowheads="1"/>
              </p:cNvSpPr>
              <p:nvPr userDrawn="1"/>
            </p:nvSpPr>
            <p:spPr bwMode="auto">
              <a:xfrm>
                <a:off x="21577299" y="11138267"/>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 name="Rectangle 21">
                <a:extLst>
                  <a:ext uri="{FF2B5EF4-FFF2-40B4-BE49-F238E27FC236}">
                    <a16:creationId xmlns:a16="http://schemas.microsoft.com/office/drawing/2014/main" id="{FBAA7001-B3DB-4A2E-9D5C-27185A009D8A}"/>
                  </a:ext>
                </a:extLst>
              </p:cNvPr>
              <p:cNvSpPr>
                <a:spLocks noChangeArrowheads="1"/>
              </p:cNvSpPr>
              <p:nvPr userDrawn="1"/>
            </p:nvSpPr>
            <p:spPr bwMode="auto">
              <a:xfrm>
                <a:off x="21577299" y="10991072"/>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 name="Rectangle 23">
                <a:extLst>
                  <a:ext uri="{FF2B5EF4-FFF2-40B4-BE49-F238E27FC236}">
                    <a16:creationId xmlns:a16="http://schemas.microsoft.com/office/drawing/2014/main" id="{DE9DAB56-C6FF-478B-9B85-E3E7B392E0E4}"/>
                  </a:ext>
                </a:extLst>
              </p:cNvPr>
              <p:cNvSpPr>
                <a:spLocks noChangeArrowheads="1"/>
              </p:cNvSpPr>
              <p:nvPr userDrawn="1"/>
            </p:nvSpPr>
            <p:spPr bwMode="auto">
              <a:xfrm>
                <a:off x="21577299" y="10843878"/>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 name="Rectangle 25">
                <a:extLst>
                  <a:ext uri="{FF2B5EF4-FFF2-40B4-BE49-F238E27FC236}">
                    <a16:creationId xmlns:a16="http://schemas.microsoft.com/office/drawing/2014/main" id="{EA36F041-1104-4D3E-8FA8-677287FB8350}"/>
                  </a:ext>
                </a:extLst>
              </p:cNvPr>
              <p:cNvSpPr>
                <a:spLocks noChangeArrowheads="1"/>
              </p:cNvSpPr>
              <p:nvPr userDrawn="1"/>
            </p:nvSpPr>
            <p:spPr bwMode="auto">
              <a:xfrm>
                <a:off x="21577299" y="10698320"/>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 name="Rectangle 27">
                <a:extLst>
                  <a:ext uri="{FF2B5EF4-FFF2-40B4-BE49-F238E27FC236}">
                    <a16:creationId xmlns:a16="http://schemas.microsoft.com/office/drawing/2014/main" id="{55E025F1-3CE6-4274-AF9D-AB6FAE5915F9}"/>
                  </a:ext>
                </a:extLst>
              </p:cNvPr>
              <p:cNvSpPr>
                <a:spLocks noChangeArrowheads="1"/>
              </p:cNvSpPr>
              <p:nvPr userDrawn="1"/>
            </p:nvSpPr>
            <p:spPr bwMode="auto">
              <a:xfrm>
                <a:off x="21577299" y="10551125"/>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 name="Rectangle 29">
                <a:extLst>
                  <a:ext uri="{FF2B5EF4-FFF2-40B4-BE49-F238E27FC236}">
                    <a16:creationId xmlns:a16="http://schemas.microsoft.com/office/drawing/2014/main" id="{0525A7C2-4186-4B04-A652-A035705A5F17}"/>
                  </a:ext>
                </a:extLst>
              </p:cNvPr>
              <p:cNvSpPr>
                <a:spLocks noChangeArrowheads="1"/>
              </p:cNvSpPr>
              <p:nvPr userDrawn="1"/>
            </p:nvSpPr>
            <p:spPr bwMode="auto">
              <a:xfrm>
                <a:off x="21577299" y="10403931"/>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 name="Rectangle 31">
                <a:extLst>
                  <a:ext uri="{FF2B5EF4-FFF2-40B4-BE49-F238E27FC236}">
                    <a16:creationId xmlns:a16="http://schemas.microsoft.com/office/drawing/2014/main" id="{DC71D7D6-CD91-4B30-9284-A82FE989D009}"/>
                  </a:ext>
                </a:extLst>
              </p:cNvPr>
              <p:cNvSpPr>
                <a:spLocks noChangeArrowheads="1"/>
              </p:cNvSpPr>
              <p:nvPr userDrawn="1"/>
            </p:nvSpPr>
            <p:spPr bwMode="auto">
              <a:xfrm>
                <a:off x="21577299" y="10256737"/>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Rectangle 33">
                <a:extLst>
                  <a:ext uri="{FF2B5EF4-FFF2-40B4-BE49-F238E27FC236}">
                    <a16:creationId xmlns:a16="http://schemas.microsoft.com/office/drawing/2014/main" id="{455F38A5-E776-4658-A7EE-F2083E02C4B5}"/>
                  </a:ext>
                </a:extLst>
              </p:cNvPr>
              <p:cNvSpPr>
                <a:spLocks noChangeArrowheads="1"/>
              </p:cNvSpPr>
              <p:nvPr userDrawn="1"/>
            </p:nvSpPr>
            <p:spPr bwMode="auto">
              <a:xfrm>
                <a:off x="21577299" y="10109543"/>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Rectangle 35">
                <a:extLst>
                  <a:ext uri="{FF2B5EF4-FFF2-40B4-BE49-F238E27FC236}">
                    <a16:creationId xmlns:a16="http://schemas.microsoft.com/office/drawing/2014/main" id="{8C96F61D-DECF-4B8D-BCBE-7F17D6607734}"/>
                  </a:ext>
                </a:extLst>
              </p:cNvPr>
              <p:cNvSpPr>
                <a:spLocks noChangeArrowheads="1"/>
              </p:cNvSpPr>
              <p:nvPr userDrawn="1"/>
            </p:nvSpPr>
            <p:spPr bwMode="auto">
              <a:xfrm>
                <a:off x="21577299" y="9962348"/>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Rectangle 37">
                <a:extLst>
                  <a:ext uri="{FF2B5EF4-FFF2-40B4-BE49-F238E27FC236}">
                    <a16:creationId xmlns:a16="http://schemas.microsoft.com/office/drawing/2014/main" id="{2BDD65E4-CBB9-4070-BF81-A7E3044A8F1E}"/>
                  </a:ext>
                </a:extLst>
              </p:cNvPr>
              <p:cNvSpPr>
                <a:spLocks noChangeArrowheads="1"/>
              </p:cNvSpPr>
              <p:nvPr userDrawn="1"/>
            </p:nvSpPr>
            <p:spPr bwMode="auto">
              <a:xfrm>
                <a:off x="21577299" y="9815155"/>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 name="Rectangle 39">
                <a:extLst>
                  <a:ext uri="{FF2B5EF4-FFF2-40B4-BE49-F238E27FC236}">
                    <a16:creationId xmlns:a16="http://schemas.microsoft.com/office/drawing/2014/main" id="{4C7222DF-A9F1-456D-97DF-4AF7C49DAA82}"/>
                  </a:ext>
                </a:extLst>
              </p:cNvPr>
              <p:cNvSpPr>
                <a:spLocks noChangeArrowheads="1"/>
              </p:cNvSpPr>
              <p:nvPr userDrawn="1"/>
            </p:nvSpPr>
            <p:spPr bwMode="auto">
              <a:xfrm>
                <a:off x="21577299" y="9667960"/>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Rectangle 41">
                <a:extLst>
                  <a:ext uri="{FF2B5EF4-FFF2-40B4-BE49-F238E27FC236}">
                    <a16:creationId xmlns:a16="http://schemas.microsoft.com/office/drawing/2014/main" id="{111A929F-4349-4A15-AEB3-0C26BD19B0A0}"/>
                  </a:ext>
                </a:extLst>
              </p:cNvPr>
              <p:cNvSpPr>
                <a:spLocks noChangeArrowheads="1"/>
              </p:cNvSpPr>
              <p:nvPr userDrawn="1"/>
            </p:nvSpPr>
            <p:spPr bwMode="auto">
              <a:xfrm>
                <a:off x="21577299" y="9520767"/>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 name="Rectangle 43">
                <a:extLst>
                  <a:ext uri="{FF2B5EF4-FFF2-40B4-BE49-F238E27FC236}">
                    <a16:creationId xmlns:a16="http://schemas.microsoft.com/office/drawing/2014/main" id="{BD27B98C-A4A5-4F8D-B161-2D5EE01C3E01}"/>
                  </a:ext>
                </a:extLst>
              </p:cNvPr>
              <p:cNvSpPr>
                <a:spLocks noChangeArrowheads="1"/>
              </p:cNvSpPr>
              <p:nvPr userDrawn="1"/>
            </p:nvSpPr>
            <p:spPr bwMode="auto">
              <a:xfrm>
                <a:off x="21577299" y="9373572"/>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Rectangle 45">
                <a:extLst>
                  <a:ext uri="{FF2B5EF4-FFF2-40B4-BE49-F238E27FC236}">
                    <a16:creationId xmlns:a16="http://schemas.microsoft.com/office/drawing/2014/main" id="{7B96C30B-9A64-46E7-A350-F6390494A46C}"/>
                  </a:ext>
                </a:extLst>
              </p:cNvPr>
              <p:cNvSpPr>
                <a:spLocks noChangeArrowheads="1"/>
              </p:cNvSpPr>
              <p:nvPr userDrawn="1"/>
            </p:nvSpPr>
            <p:spPr bwMode="auto">
              <a:xfrm>
                <a:off x="21577299" y="9226378"/>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Rectangle 47">
                <a:extLst>
                  <a:ext uri="{FF2B5EF4-FFF2-40B4-BE49-F238E27FC236}">
                    <a16:creationId xmlns:a16="http://schemas.microsoft.com/office/drawing/2014/main" id="{C47FE849-CD97-4005-867F-692A02654703}"/>
                  </a:ext>
                </a:extLst>
              </p:cNvPr>
              <p:cNvSpPr>
                <a:spLocks noChangeArrowheads="1"/>
              </p:cNvSpPr>
              <p:nvPr userDrawn="1"/>
            </p:nvSpPr>
            <p:spPr bwMode="auto">
              <a:xfrm>
                <a:off x="21577299" y="9079184"/>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Rectangle 49">
                <a:extLst>
                  <a:ext uri="{FF2B5EF4-FFF2-40B4-BE49-F238E27FC236}">
                    <a16:creationId xmlns:a16="http://schemas.microsoft.com/office/drawing/2014/main" id="{9D871B03-BFE7-4556-9141-F9C1DB362DBD}"/>
                  </a:ext>
                </a:extLst>
              </p:cNvPr>
              <p:cNvSpPr>
                <a:spLocks noChangeArrowheads="1"/>
              </p:cNvSpPr>
              <p:nvPr userDrawn="1"/>
            </p:nvSpPr>
            <p:spPr bwMode="auto">
              <a:xfrm>
                <a:off x="21577299" y="8931990"/>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Rectangle 51">
                <a:extLst>
                  <a:ext uri="{FF2B5EF4-FFF2-40B4-BE49-F238E27FC236}">
                    <a16:creationId xmlns:a16="http://schemas.microsoft.com/office/drawing/2014/main" id="{750DBC83-BF41-4119-B486-E3E7C417288C}"/>
                  </a:ext>
                </a:extLst>
              </p:cNvPr>
              <p:cNvSpPr>
                <a:spLocks noChangeArrowheads="1"/>
              </p:cNvSpPr>
              <p:nvPr userDrawn="1"/>
            </p:nvSpPr>
            <p:spPr bwMode="auto">
              <a:xfrm>
                <a:off x="21577299" y="8784795"/>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9" name="Rectangle 53">
                <a:extLst>
                  <a:ext uri="{FF2B5EF4-FFF2-40B4-BE49-F238E27FC236}">
                    <a16:creationId xmlns:a16="http://schemas.microsoft.com/office/drawing/2014/main" id="{E029E6C0-7E1B-4110-95D2-CFAF7BD3CB15}"/>
                  </a:ext>
                </a:extLst>
              </p:cNvPr>
              <p:cNvSpPr>
                <a:spLocks noChangeArrowheads="1"/>
              </p:cNvSpPr>
              <p:nvPr userDrawn="1"/>
            </p:nvSpPr>
            <p:spPr bwMode="auto">
              <a:xfrm>
                <a:off x="21577299" y="8637602"/>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Rectangle 56">
                <a:extLst>
                  <a:ext uri="{FF2B5EF4-FFF2-40B4-BE49-F238E27FC236}">
                    <a16:creationId xmlns:a16="http://schemas.microsoft.com/office/drawing/2014/main" id="{07B37212-CE23-422F-AF82-CDD61F5DA55C}"/>
                  </a:ext>
                </a:extLst>
              </p:cNvPr>
              <p:cNvSpPr>
                <a:spLocks noChangeArrowheads="1"/>
              </p:cNvSpPr>
              <p:nvPr userDrawn="1"/>
            </p:nvSpPr>
            <p:spPr bwMode="auto">
              <a:xfrm>
                <a:off x="21577299" y="8490407"/>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5" name="Rectangle 59">
                <a:extLst>
                  <a:ext uri="{FF2B5EF4-FFF2-40B4-BE49-F238E27FC236}">
                    <a16:creationId xmlns:a16="http://schemas.microsoft.com/office/drawing/2014/main" id="{7E02914E-D391-4A77-A9DE-43C025A6AD3D}"/>
                  </a:ext>
                </a:extLst>
              </p:cNvPr>
              <p:cNvSpPr>
                <a:spLocks noChangeArrowheads="1"/>
              </p:cNvSpPr>
              <p:nvPr userDrawn="1"/>
            </p:nvSpPr>
            <p:spPr bwMode="auto">
              <a:xfrm>
                <a:off x="21577299" y="8343213"/>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Rectangle 62">
                <a:extLst>
                  <a:ext uri="{FF2B5EF4-FFF2-40B4-BE49-F238E27FC236}">
                    <a16:creationId xmlns:a16="http://schemas.microsoft.com/office/drawing/2014/main" id="{8661B1BD-EAE4-42F3-9040-8D6FE6E0287A}"/>
                  </a:ext>
                </a:extLst>
              </p:cNvPr>
              <p:cNvSpPr>
                <a:spLocks noChangeArrowheads="1"/>
              </p:cNvSpPr>
              <p:nvPr userDrawn="1"/>
            </p:nvSpPr>
            <p:spPr bwMode="auto">
              <a:xfrm>
                <a:off x="21577299" y="8196019"/>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1" name="Rectangle 65">
                <a:extLst>
                  <a:ext uri="{FF2B5EF4-FFF2-40B4-BE49-F238E27FC236}">
                    <a16:creationId xmlns:a16="http://schemas.microsoft.com/office/drawing/2014/main" id="{08735DE8-3A8B-475C-8B1E-3207550D4F8C}"/>
                  </a:ext>
                </a:extLst>
              </p:cNvPr>
              <p:cNvSpPr>
                <a:spLocks noChangeArrowheads="1"/>
              </p:cNvSpPr>
              <p:nvPr userDrawn="1"/>
            </p:nvSpPr>
            <p:spPr bwMode="auto">
              <a:xfrm>
                <a:off x="21577299" y="8048825"/>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 name="Rectangle 68">
                <a:extLst>
                  <a:ext uri="{FF2B5EF4-FFF2-40B4-BE49-F238E27FC236}">
                    <a16:creationId xmlns:a16="http://schemas.microsoft.com/office/drawing/2014/main" id="{D961A766-3310-4DC2-88B4-87AF43C43CB2}"/>
                  </a:ext>
                </a:extLst>
              </p:cNvPr>
              <p:cNvSpPr>
                <a:spLocks noChangeArrowheads="1"/>
              </p:cNvSpPr>
              <p:nvPr userDrawn="1"/>
            </p:nvSpPr>
            <p:spPr bwMode="auto">
              <a:xfrm>
                <a:off x="21577299" y="7901630"/>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7" name="Rectangle 71">
                <a:extLst>
                  <a:ext uri="{FF2B5EF4-FFF2-40B4-BE49-F238E27FC236}">
                    <a16:creationId xmlns:a16="http://schemas.microsoft.com/office/drawing/2014/main" id="{93C3E067-5BF0-4132-932A-DFA38A176D90}"/>
                  </a:ext>
                </a:extLst>
              </p:cNvPr>
              <p:cNvSpPr>
                <a:spLocks noChangeArrowheads="1"/>
              </p:cNvSpPr>
              <p:nvPr userDrawn="1"/>
            </p:nvSpPr>
            <p:spPr bwMode="auto">
              <a:xfrm>
                <a:off x="21577299" y="7754437"/>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Rectangle 74">
                <a:extLst>
                  <a:ext uri="{FF2B5EF4-FFF2-40B4-BE49-F238E27FC236}">
                    <a16:creationId xmlns:a16="http://schemas.microsoft.com/office/drawing/2014/main" id="{81218579-01E6-436D-A285-044B3DE999C3}"/>
                  </a:ext>
                </a:extLst>
              </p:cNvPr>
              <p:cNvSpPr>
                <a:spLocks noChangeArrowheads="1"/>
              </p:cNvSpPr>
              <p:nvPr userDrawn="1"/>
            </p:nvSpPr>
            <p:spPr bwMode="auto">
              <a:xfrm>
                <a:off x="21577299" y="7607242"/>
                <a:ext cx="2438516"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8" name="Gruppieren 117">
              <a:extLst>
                <a:ext uri="{FF2B5EF4-FFF2-40B4-BE49-F238E27FC236}">
                  <a16:creationId xmlns:a16="http://schemas.microsoft.com/office/drawing/2014/main" id="{A381994B-D501-3F47-BC58-158B13F7FE6F}"/>
                </a:ext>
              </a:extLst>
            </p:cNvPr>
            <p:cNvGrpSpPr/>
            <p:nvPr userDrawn="1"/>
          </p:nvGrpSpPr>
          <p:grpSpPr>
            <a:xfrm>
              <a:off x="23014896" y="1059091"/>
              <a:ext cx="1000920" cy="11530208"/>
              <a:chOff x="23014896" y="1053744"/>
              <a:chExt cx="1000920" cy="11530208"/>
            </a:xfrm>
          </p:grpSpPr>
          <p:sp>
            <p:nvSpPr>
              <p:cNvPr id="121" name="Rectangle 5">
                <a:extLst>
                  <a:ext uri="{FF2B5EF4-FFF2-40B4-BE49-F238E27FC236}">
                    <a16:creationId xmlns:a16="http://schemas.microsoft.com/office/drawing/2014/main" id="{EDF5E88F-F528-4195-932F-B02EA60115D9}"/>
                  </a:ext>
                </a:extLst>
              </p:cNvPr>
              <p:cNvSpPr>
                <a:spLocks noChangeArrowheads="1"/>
              </p:cNvSpPr>
              <p:nvPr userDrawn="1"/>
            </p:nvSpPr>
            <p:spPr bwMode="auto">
              <a:xfrm>
                <a:off x="23014896" y="12534887"/>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Rectangle 6">
                <a:extLst>
                  <a:ext uri="{FF2B5EF4-FFF2-40B4-BE49-F238E27FC236}">
                    <a16:creationId xmlns:a16="http://schemas.microsoft.com/office/drawing/2014/main" id="{D2829851-B859-41C4-8570-E82A8B1AAAAF}"/>
                  </a:ext>
                </a:extLst>
              </p:cNvPr>
              <p:cNvSpPr>
                <a:spLocks noChangeArrowheads="1"/>
              </p:cNvSpPr>
              <p:nvPr userDrawn="1"/>
            </p:nvSpPr>
            <p:spPr bwMode="auto">
              <a:xfrm>
                <a:off x="23014896" y="12387693"/>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 name="Rectangle 7">
                <a:extLst>
                  <a:ext uri="{FF2B5EF4-FFF2-40B4-BE49-F238E27FC236}">
                    <a16:creationId xmlns:a16="http://schemas.microsoft.com/office/drawing/2014/main" id="{A73F78E3-2EEC-470F-AE59-41AF40CBE1EE}"/>
                  </a:ext>
                </a:extLst>
              </p:cNvPr>
              <p:cNvSpPr>
                <a:spLocks noChangeArrowheads="1"/>
              </p:cNvSpPr>
              <p:nvPr userDrawn="1"/>
            </p:nvSpPr>
            <p:spPr bwMode="auto">
              <a:xfrm>
                <a:off x="23014896" y="12240499"/>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 name="Rectangle 8">
                <a:extLst>
                  <a:ext uri="{FF2B5EF4-FFF2-40B4-BE49-F238E27FC236}">
                    <a16:creationId xmlns:a16="http://schemas.microsoft.com/office/drawing/2014/main" id="{191FD791-466A-41E9-AF5E-7A13364D0582}"/>
                  </a:ext>
                </a:extLst>
              </p:cNvPr>
              <p:cNvSpPr>
                <a:spLocks noChangeArrowheads="1"/>
              </p:cNvSpPr>
              <p:nvPr userDrawn="1"/>
            </p:nvSpPr>
            <p:spPr bwMode="auto">
              <a:xfrm>
                <a:off x="23014896" y="12093305"/>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Rectangle 9">
                <a:extLst>
                  <a:ext uri="{FF2B5EF4-FFF2-40B4-BE49-F238E27FC236}">
                    <a16:creationId xmlns:a16="http://schemas.microsoft.com/office/drawing/2014/main" id="{1375EF49-008E-489E-B507-46C0BF647B49}"/>
                  </a:ext>
                </a:extLst>
              </p:cNvPr>
              <p:cNvSpPr>
                <a:spLocks noChangeArrowheads="1"/>
              </p:cNvSpPr>
              <p:nvPr userDrawn="1"/>
            </p:nvSpPr>
            <p:spPr bwMode="auto">
              <a:xfrm>
                <a:off x="23014896" y="11946111"/>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 name="Rectangle 10">
                <a:extLst>
                  <a:ext uri="{FF2B5EF4-FFF2-40B4-BE49-F238E27FC236}">
                    <a16:creationId xmlns:a16="http://schemas.microsoft.com/office/drawing/2014/main" id="{3EB7F966-9180-4215-8D68-810002491D9C}"/>
                  </a:ext>
                </a:extLst>
              </p:cNvPr>
              <p:cNvSpPr>
                <a:spLocks noChangeArrowheads="1"/>
              </p:cNvSpPr>
              <p:nvPr userDrawn="1"/>
            </p:nvSpPr>
            <p:spPr bwMode="auto">
              <a:xfrm>
                <a:off x="23014896" y="11798917"/>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 name="Rectangle 11">
                <a:extLst>
                  <a:ext uri="{FF2B5EF4-FFF2-40B4-BE49-F238E27FC236}">
                    <a16:creationId xmlns:a16="http://schemas.microsoft.com/office/drawing/2014/main" id="{92484A36-3053-4438-BEC9-519DF9A5DB39}"/>
                  </a:ext>
                </a:extLst>
              </p:cNvPr>
              <p:cNvSpPr>
                <a:spLocks noChangeArrowheads="1"/>
              </p:cNvSpPr>
              <p:nvPr userDrawn="1"/>
            </p:nvSpPr>
            <p:spPr bwMode="auto">
              <a:xfrm>
                <a:off x="23014896" y="11651722"/>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 name="Rectangle 12">
                <a:extLst>
                  <a:ext uri="{FF2B5EF4-FFF2-40B4-BE49-F238E27FC236}">
                    <a16:creationId xmlns:a16="http://schemas.microsoft.com/office/drawing/2014/main" id="{C612DFE0-0D99-495E-8310-C8E4C8143480}"/>
                  </a:ext>
                </a:extLst>
              </p:cNvPr>
              <p:cNvSpPr>
                <a:spLocks noChangeArrowheads="1"/>
              </p:cNvSpPr>
              <p:nvPr userDrawn="1"/>
            </p:nvSpPr>
            <p:spPr bwMode="auto">
              <a:xfrm>
                <a:off x="23014896" y="11504529"/>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 name="Rectangle 13">
                <a:extLst>
                  <a:ext uri="{FF2B5EF4-FFF2-40B4-BE49-F238E27FC236}">
                    <a16:creationId xmlns:a16="http://schemas.microsoft.com/office/drawing/2014/main" id="{99B3F9D8-A49A-4FE1-9522-2EEBD7FFDCA9}"/>
                  </a:ext>
                </a:extLst>
              </p:cNvPr>
              <p:cNvSpPr>
                <a:spLocks noChangeArrowheads="1"/>
              </p:cNvSpPr>
              <p:nvPr userDrawn="1"/>
            </p:nvSpPr>
            <p:spPr bwMode="auto">
              <a:xfrm>
                <a:off x="23014896" y="11357334"/>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 name="Rectangle 14">
                <a:extLst>
                  <a:ext uri="{FF2B5EF4-FFF2-40B4-BE49-F238E27FC236}">
                    <a16:creationId xmlns:a16="http://schemas.microsoft.com/office/drawing/2014/main" id="{16694375-8A1B-4CA4-A85C-247D3F9CC6B0}"/>
                  </a:ext>
                </a:extLst>
              </p:cNvPr>
              <p:cNvSpPr>
                <a:spLocks noChangeArrowheads="1"/>
              </p:cNvSpPr>
              <p:nvPr userDrawn="1"/>
            </p:nvSpPr>
            <p:spPr bwMode="auto">
              <a:xfrm>
                <a:off x="23014896" y="11210140"/>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Rectangle 15">
                <a:extLst>
                  <a:ext uri="{FF2B5EF4-FFF2-40B4-BE49-F238E27FC236}">
                    <a16:creationId xmlns:a16="http://schemas.microsoft.com/office/drawing/2014/main" id="{017BE174-F7FA-4111-8165-1A299101B113}"/>
                  </a:ext>
                </a:extLst>
              </p:cNvPr>
              <p:cNvSpPr>
                <a:spLocks noChangeArrowheads="1"/>
              </p:cNvSpPr>
              <p:nvPr userDrawn="1"/>
            </p:nvSpPr>
            <p:spPr bwMode="auto">
              <a:xfrm>
                <a:off x="23014896" y="11062946"/>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 name="Rectangle 16">
                <a:extLst>
                  <a:ext uri="{FF2B5EF4-FFF2-40B4-BE49-F238E27FC236}">
                    <a16:creationId xmlns:a16="http://schemas.microsoft.com/office/drawing/2014/main" id="{BB57C5C5-D09B-4C9B-B6E1-6E2D789D354D}"/>
                  </a:ext>
                </a:extLst>
              </p:cNvPr>
              <p:cNvSpPr>
                <a:spLocks noChangeArrowheads="1"/>
              </p:cNvSpPr>
              <p:nvPr userDrawn="1"/>
            </p:nvSpPr>
            <p:spPr bwMode="auto">
              <a:xfrm>
                <a:off x="23014896" y="10915752"/>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 name="Rectangle 18">
                <a:extLst>
                  <a:ext uri="{FF2B5EF4-FFF2-40B4-BE49-F238E27FC236}">
                    <a16:creationId xmlns:a16="http://schemas.microsoft.com/office/drawing/2014/main" id="{C24D936A-AC2E-4ABA-B489-CBE38321B33C}"/>
                  </a:ext>
                </a:extLst>
              </p:cNvPr>
              <p:cNvSpPr>
                <a:spLocks noChangeArrowheads="1"/>
              </p:cNvSpPr>
              <p:nvPr userDrawn="1"/>
            </p:nvSpPr>
            <p:spPr bwMode="auto">
              <a:xfrm>
                <a:off x="23014896" y="10768557"/>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 name="Rectangle 20">
                <a:extLst>
                  <a:ext uri="{FF2B5EF4-FFF2-40B4-BE49-F238E27FC236}">
                    <a16:creationId xmlns:a16="http://schemas.microsoft.com/office/drawing/2014/main" id="{9DE022FC-AB81-4083-B3A8-7D4D0D86029E}"/>
                  </a:ext>
                </a:extLst>
              </p:cNvPr>
              <p:cNvSpPr>
                <a:spLocks noChangeArrowheads="1"/>
              </p:cNvSpPr>
              <p:nvPr userDrawn="1"/>
            </p:nvSpPr>
            <p:spPr bwMode="auto">
              <a:xfrm>
                <a:off x="23014896" y="10621364"/>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 name="Rectangle 22">
                <a:extLst>
                  <a:ext uri="{FF2B5EF4-FFF2-40B4-BE49-F238E27FC236}">
                    <a16:creationId xmlns:a16="http://schemas.microsoft.com/office/drawing/2014/main" id="{0E907AF2-479C-4D26-A54E-49F3AE8D6E01}"/>
                  </a:ext>
                </a:extLst>
              </p:cNvPr>
              <p:cNvSpPr>
                <a:spLocks noChangeArrowheads="1"/>
              </p:cNvSpPr>
              <p:nvPr userDrawn="1"/>
            </p:nvSpPr>
            <p:spPr bwMode="auto">
              <a:xfrm>
                <a:off x="23014896" y="10474169"/>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 name="Rectangle 24">
                <a:extLst>
                  <a:ext uri="{FF2B5EF4-FFF2-40B4-BE49-F238E27FC236}">
                    <a16:creationId xmlns:a16="http://schemas.microsoft.com/office/drawing/2014/main" id="{8C67CB58-0334-46E7-9C0A-10804ABFC14A}"/>
                  </a:ext>
                </a:extLst>
              </p:cNvPr>
              <p:cNvSpPr>
                <a:spLocks noChangeArrowheads="1"/>
              </p:cNvSpPr>
              <p:nvPr userDrawn="1"/>
            </p:nvSpPr>
            <p:spPr bwMode="auto">
              <a:xfrm>
                <a:off x="23014896" y="10326976"/>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 name="Rectangle 26">
                <a:extLst>
                  <a:ext uri="{FF2B5EF4-FFF2-40B4-BE49-F238E27FC236}">
                    <a16:creationId xmlns:a16="http://schemas.microsoft.com/office/drawing/2014/main" id="{8ABA8A59-EF56-4449-B0D0-5586F32F8658}"/>
                  </a:ext>
                </a:extLst>
              </p:cNvPr>
              <p:cNvSpPr>
                <a:spLocks noChangeArrowheads="1"/>
              </p:cNvSpPr>
              <p:nvPr userDrawn="1"/>
            </p:nvSpPr>
            <p:spPr bwMode="auto">
              <a:xfrm>
                <a:off x="23014896" y="10181417"/>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 name="Rectangle 28">
                <a:extLst>
                  <a:ext uri="{FF2B5EF4-FFF2-40B4-BE49-F238E27FC236}">
                    <a16:creationId xmlns:a16="http://schemas.microsoft.com/office/drawing/2014/main" id="{EEA7CA3B-9A38-409F-869F-CD3B498F3F66}"/>
                  </a:ext>
                </a:extLst>
              </p:cNvPr>
              <p:cNvSpPr>
                <a:spLocks noChangeArrowheads="1"/>
              </p:cNvSpPr>
              <p:nvPr userDrawn="1"/>
            </p:nvSpPr>
            <p:spPr bwMode="auto">
              <a:xfrm>
                <a:off x="23014896" y="10034222"/>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 name="Rectangle 30">
                <a:extLst>
                  <a:ext uri="{FF2B5EF4-FFF2-40B4-BE49-F238E27FC236}">
                    <a16:creationId xmlns:a16="http://schemas.microsoft.com/office/drawing/2014/main" id="{F5C17B38-B8B6-4264-8012-2C7141083920}"/>
                  </a:ext>
                </a:extLst>
              </p:cNvPr>
              <p:cNvSpPr>
                <a:spLocks noChangeArrowheads="1"/>
              </p:cNvSpPr>
              <p:nvPr userDrawn="1"/>
            </p:nvSpPr>
            <p:spPr bwMode="auto">
              <a:xfrm>
                <a:off x="23014896" y="9887028"/>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Rectangle 32">
                <a:extLst>
                  <a:ext uri="{FF2B5EF4-FFF2-40B4-BE49-F238E27FC236}">
                    <a16:creationId xmlns:a16="http://schemas.microsoft.com/office/drawing/2014/main" id="{E0C97351-C408-44E6-8661-E95A1E3AC397}"/>
                  </a:ext>
                </a:extLst>
              </p:cNvPr>
              <p:cNvSpPr>
                <a:spLocks noChangeArrowheads="1"/>
              </p:cNvSpPr>
              <p:nvPr userDrawn="1"/>
            </p:nvSpPr>
            <p:spPr bwMode="auto">
              <a:xfrm>
                <a:off x="23014896" y="9739834"/>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Rectangle 34">
                <a:extLst>
                  <a:ext uri="{FF2B5EF4-FFF2-40B4-BE49-F238E27FC236}">
                    <a16:creationId xmlns:a16="http://schemas.microsoft.com/office/drawing/2014/main" id="{23B80A68-96AF-400E-93B9-34886E1B2BF2}"/>
                  </a:ext>
                </a:extLst>
              </p:cNvPr>
              <p:cNvSpPr>
                <a:spLocks noChangeArrowheads="1"/>
              </p:cNvSpPr>
              <p:nvPr userDrawn="1"/>
            </p:nvSpPr>
            <p:spPr bwMode="auto">
              <a:xfrm>
                <a:off x="23014896" y="9592640"/>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Rectangle 36">
                <a:extLst>
                  <a:ext uri="{FF2B5EF4-FFF2-40B4-BE49-F238E27FC236}">
                    <a16:creationId xmlns:a16="http://schemas.microsoft.com/office/drawing/2014/main" id="{E8CDBB7F-08FD-48C5-9215-1BC3912CC214}"/>
                  </a:ext>
                </a:extLst>
              </p:cNvPr>
              <p:cNvSpPr>
                <a:spLocks noChangeArrowheads="1"/>
              </p:cNvSpPr>
              <p:nvPr userDrawn="1"/>
            </p:nvSpPr>
            <p:spPr bwMode="auto">
              <a:xfrm>
                <a:off x="23014896" y="9445446"/>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Rectangle 38">
                <a:extLst>
                  <a:ext uri="{FF2B5EF4-FFF2-40B4-BE49-F238E27FC236}">
                    <a16:creationId xmlns:a16="http://schemas.microsoft.com/office/drawing/2014/main" id="{1F1BA2BD-9C43-48F1-9938-071D849D24BC}"/>
                  </a:ext>
                </a:extLst>
              </p:cNvPr>
              <p:cNvSpPr>
                <a:spLocks noChangeArrowheads="1"/>
              </p:cNvSpPr>
              <p:nvPr userDrawn="1"/>
            </p:nvSpPr>
            <p:spPr bwMode="auto">
              <a:xfrm>
                <a:off x="23014896" y="9298252"/>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Rectangle 40">
                <a:extLst>
                  <a:ext uri="{FF2B5EF4-FFF2-40B4-BE49-F238E27FC236}">
                    <a16:creationId xmlns:a16="http://schemas.microsoft.com/office/drawing/2014/main" id="{3C56B171-C0C0-47B6-AA0E-C79669852D30}"/>
                  </a:ext>
                </a:extLst>
              </p:cNvPr>
              <p:cNvSpPr>
                <a:spLocks noChangeArrowheads="1"/>
              </p:cNvSpPr>
              <p:nvPr userDrawn="1"/>
            </p:nvSpPr>
            <p:spPr bwMode="auto">
              <a:xfrm>
                <a:off x="23014896" y="9151057"/>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Rectangle 42">
                <a:extLst>
                  <a:ext uri="{FF2B5EF4-FFF2-40B4-BE49-F238E27FC236}">
                    <a16:creationId xmlns:a16="http://schemas.microsoft.com/office/drawing/2014/main" id="{F2CBADF2-68AD-4028-A9B2-88976A585694}"/>
                  </a:ext>
                </a:extLst>
              </p:cNvPr>
              <p:cNvSpPr>
                <a:spLocks noChangeArrowheads="1"/>
              </p:cNvSpPr>
              <p:nvPr userDrawn="1"/>
            </p:nvSpPr>
            <p:spPr bwMode="auto">
              <a:xfrm>
                <a:off x="23014896" y="9003864"/>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Rectangle 44">
                <a:extLst>
                  <a:ext uri="{FF2B5EF4-FFF2-40B4-BE49-F238E27FC236}">
                    <a16:creationId xmlns:a16="http://schemas.microsoft.com/office/drawing/2014/main" id="{BBAA6269-E465-404B-B77B-FA5802FA7B50}"/>
                  </a:ext>
                </a:extLst>
              </p:cNvPr>
              <p:cNvSpPr>
                <a:spLocks noChangeArrowheads="1"/>
              </p:cNvSpPr>
              <p:nvPr userDrawn="1"/>
            </p:nvSpPr>
            <p:spPr bwMode="auto">
              <a:xfrm>
                <a:off x="23014896" y="8856669"/>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Rectangle 46">
                <a:extLst>
                  <a:ext uri="{FF2B5EF4-FFF2-40B4-BE49-F238E27FC236}">
                    <a16:creationId xmlns:a16="http://schemas.microsoft.com/office/drawing/2014/main" id="{235B2C1B-83A5-473B-8EF0-3CEB222CE3F1}"/>
                  </a:ext>
                </a:extLst>
              </p:cNvPr>
              <p:cNvSpPr>
                <a:spLocks noChangeArrowheads="1"/>
              </p:cNvSpPr>
              <p:nvPr userDrawn="1"/>
            </p:nvSpPr>
            <p:spPr bwMode="auto">
              <a:xfrm>
                <a:off x="23014896" y="8709475"/>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Rectangle 48">
                <a:extLst>
                  <a:ext uri="{FF2B5EF4-FFF2-40B4-BE49-F238E27FC236}">
                    <a16:creationId xmlns:a16="http://schemas.microsoft.com/office/drawing/2014/main" id="{50BB1D71-9EC8-4FF9-AFC7-F8B0B2A9C021}"/>
                  </a:ext>
                </a:extLst>
              </p:cNvPr>
              <p:cNvSpPr>
                <a:spLocks noChangeArrowheads="1"/>
              </p:cNvSpPr>
              <p:nvPr userDrawn="1"/>
            </p:nvSpPr>
            <p:spPr bwMode="auto">
              <a:xfrm>
                <a:off x="23014896" y="8562281"/>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Rectangle 50">
                <a:extLst>
                  <a:ext uri="{FF2B5EF4-FFF2-40B4-BE49-F238E27FC236}">
                    <a16:creationId xmlns:a16="http://schemas.microsoft.com/office/drawing/2014/main" id="{896B1927-218E-4FDD-B8BD-F29DFE01D60E}"/>
                  </a:ext>
                </a:extLst>
              </p:cNvPr>
              <p:cNvSpPr>
                <a:spLocks noChangeArrowheads="1"/>
              </p:cNvSpPr>
              <p:nvPr userDrawn="1"/>
            </p:nvSpPr>
            <p:spPr bwMode="auto">
              <a:xfrm>
                <a:off x="23014896" y="8415087"/>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Rectangle 52">
                <a:extLst>
                  <a:ext uri="{FF2B5EF4-FFF2-40B4-BE49-F238E27FC236}">
                    <a16:creationId xmlns:a16="http://schemas.microsoft.com/office/drawing/2014/main" id="{60CF3869-C39F-4C3E-9480-36B2AB8F5DED}"/>
                  </a:ext>
                </a:extLst>
              </p:cNvPr>
              <p:cNvSpPr>
                <a:spLocks noChangeArrowheads="1"/>
              </p:cNvSpPr>
              <p:nvPr userDrawn="1"/>
            </p:nvSpPr>
            <p:spPr bwMode="auto">
              <a:xfrm>
                <a:off x="23014896" y="8267892"/>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0" name="Rectangle 54">
                <a:extLst>
                  <a:ext uri="{FF2B5EF4-FFF2-40B4-BE49-F238E27FC236}">
                    <a16:creationId xmlns:a16="http://schemas.microsoft.com/office/drawing/2014/main" id="{A497E0EE-8EF6-4913-8785-D6000E04DCE0}"/>
                  </a:ext>
                </a:extLst>
              </p:cNvPr>
              <p:cNvSpPr>
                <a:spLocks noChangeArrowheads="1"/>
              </p:cNvSpPr>
              <p:nvPr userDrawn="1"/>
            </p:nvSpPr>
            <p:spPr bwMode="auto">
              <a:xfrm>
                <a:off x="23014896" y="8120699"/>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3" name="Rectangle 57">
                <a:extLst>
                  <a:ext uri="{FF2B5EF4-FFF2-40B4-BE49-F238E27FC236}">
                    <a16:creationId xmlns:a16="http://schemas.microsoft.com/office/drawing/2014/main" id="{C364744D-FFA0-41EE-B518-3E6B79AC510B}"/>
                  </a:ext>
                </a:extLst>
              </p:cNvPr>
              <p:cNvSpPr>
                <a:spLocks noChangeArrowheads="1"/>
              </p:cNvSpPr>
              <p:nvPr userDrawn="1"/>
            </p:nvSpPr>
            <p:spPr bwMode="auto">
              <a:xfrm>
                <a:off x="23014896" y="7973504"/>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6" name="Rectangle 60">
                <a:extLst>
                  <a:ext uri="{FF2B5EF4-FFF2-40B4-BE49-F238E27FC236}">
                    <a16:creationId xmlns:a16="http://schemas.microsoft.com/office/drawing/2014/main" id="{1854AF44-598B-47AC-BA1F-4366C7024241}"/>
                  </a:ext>
                </a:extLst>
              </p:cNvPr>
              <p:cNvSpPr>
                <a:spLocks noChangeArrowheads="1"/>
              </p:cNvSpPr>
              <p:nvPr userDrawn="1"/>
            </p:nvSpPr>
            <p:spPr bwMode="auto">
              <a:xfrm>
                <a:off x="23014896" y="7826311"/>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9" name="Rectangle 63">
                <a:extLst>
                  <a:ext uri="{FF2B5EF4-FFF2-40B4-BE49-F238E27FC236}">
                    <a16:creationId xmlns:a16="http://schemas.microsoft.com/office/drawing/2014/main" id="{AA8E9A84-8552-4A19-9016-87F4F368124C}"/>
                  </a:ext>
                </a:extLst>
              </p:cNvPr>
              <p:cNvSpPr>
                <a:spLocks noChangeArrowheads="1"/>
              </p:cNvSpPr>
              <p:nvPr userDrawn="1"/>
            </p:nvSpPr>
            <p:spPr bwMode="auto">
              <a:xfrm>
                <a:off x="23014896" y="7679116"/>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2" name="Rectangle 66">
                <a:extLst>
                  <a:ext uri="{FF2B5EF4-FFF2-40B4-BE49-F238E27FC236}">
                    <a16:creationId xmlns:a16="http://schemas.microsoft.com/office/drawing/2014/main" id="{6C55C251-26BD-486B-B88E-4C63EDF71F28}"/>
                  </a:ext>
                </a:extLst>
              </p:cNvPr>
              <p:cNvSpPr>
                <a:spLocks noChangeArrowheads="1"/>
              </p:cNvSpPr>
              <p:nvPr userDrawn="1"/>
            </p:nvSpPr>
            <p:spPr bwMode="auto">
              <a:xfrm>
                <a:off x="23014896" y="7531922"/>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5" name="Rectangle 69">
                <a:extLst>
                  <a:ext uri="{FF2B5EF4-FFF2-40B4-BE49-F238E27FC236}">
                    <a16:creationId xmlns:a16="http://schemas.microsoft.com/office/drawing/2014/main" id="{A6B97340-42D5-418C-9854-9D379EA2C1D3}"/>
                  </a:ext>
                </a:extLst>
              </p:cNvPr>
              <p:cNvSpPr>
                <a:spLocks noChangeArrowheads="1"/>
              </p:cNvSpPr>
              <p:nvPr userDrawn="1"/>
            </p:nvSpPr>
            <p:spPr bwMode="auto">
              <a:xfrm>
                <a:off x="23014896" y="7384728"/>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8" name="Rectangle 72">
                <a:extLst>
                  <a:ext uri="{FF2B5EF4-FFF2-40B4-BE49-F238E27FC236}">
                    <a16:creationId xmlns:a16="http://schemas.microsoft.com/office/drawing/2014/main" id="{6FB8B74B-EF22-44C3-9998-F457129D01CE}"/>
                  </a:ext>
                </a:extLst>
              </p:cNvPr>
              <p:cNvSpPr>
                <a:spLocks noChangeArrowheads="1"/>
              </p:cNvSpPr>
              <p:nvPr userDrawn="1"/>
            </p:nvSpPr>
            <p:spPr bwMode="auto">
              <a:xfrm>
                <a:off x="23014896" y="7237534"/>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Rectangle 75">
                <a:extLst>
                  <a:ext uri="{FF2B5EF4-FFF2-40B4-BE49-F238E27FC236}">
                    <a16:creationId xmlns:a16="http://schemas.microsoft.com/office/drawing/2014/main" id="{194EB017-4BF8-41C4-BD96-325180A92CF4}"/>
                  </a:ext>
                </a:extLst>
              </p:cNvPr>
              <p:cNvSpPr>
                <a:spLocks noChangeArrowheads="1"/>
              </p:cNvSpPr>
              <p:nvPr userDrawn="1"/>
            </p:nvSpPr>
            <p:spPr bwMode="auto">
              <a:xfrm>
                <a:off x="23014896" y="7090339"/>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Rectangle 78">
                <a:extLst>
                  <a:ext uri="{FF2B5EF4-FFF2-40B4-BE49-F238E27FC236}">
                    <a16:creationId xmlns:a16="http://schemas.microsoft.com/office/drawing/2014/main" id="{D4B77F6F-65BC-4E9A-8D6F-06202E813088}"/>
                  </a:ext>
                </a:extLst>
              </p:cNvPr>
              <p:cNvSpPr>
                <a:spLocks noChangeArrowheads="1"/>
              </p:cNvSpPr>
              <p:nvPr userDrawn="1"/>
            </p:nvSpPr>
            <p:spPr bwMode="auto">
              <a:xfrm>
                <a:off x="23014896" y="6943146"/>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Rectangle 81">
                <a:extLst>
                  <a:ext uri="{FF2B5EF4-FFF2-40B4-BE49-F238E27FC236}">
                    <a16:creationId xmlns:a16="http://schemas.microsoft.com/office/drawing/2014/main" id="{2B87554D-BEE7-40D4-BD70-50C672FDE928}"/>
                  </a:ext>
                </a:extLst>
              </p:cNvPr>
              <p:cNvSpPr>
                <a:spLocks noChangeArrowheads="1"/>
              </p:cNvSpPr>
              <p:nvPr userDrawn="1"/>
            </p:nvSpPr>
            <p:spPr bwMode="auto">
              <a:xfrm>
                <a:off x="23014896" y="6795951"/>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0" name="Rectangle 84">
                <a:extLst>
                  <a:ext uri="{FF2B5EF4-FFF2-40B4-BE49-F238E27FC236}">
                    <a16:creationId xmlns:a16="http://schemas.microsoft.com/office/drawing/2014/main" id="{46F9368F-DB6A-417B-8F47-6F8D29DDD58E}"/>
                  </a:ext>
                </a:extLst>
              </p:cNvPr>
              <p:cNvSpPr>
                <a:spLocks noChangeArrowheads="1"/>
              </p:cNvSpPr>
              <p:nvPr userDrawn="1"/>
            </p:nvSpPr>
            <p:spPr bwMode="auto">
              <a:xfrm>
                <a:off x="23014896" y="6648757"/>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Rectangle 87">
                <a:extLst>
                  <a:ext uri="{FF2B5EF4-FFF2-40B4-BE49-F238E27FC236}">
                    <a16:creationId xmlns:a16="http://schemas.microsoft.com/office/drawing/2014/main" id="{1C02266C-61BF-463D-A9FE-EFB474255752}"/>
                  </a:ext>
                </a:extLst>
              </p:cNvPr>
              <p:cNvSpPr>
                <a:spLocks noChangeArrowheads="1"/>
              </p:cNvSpPr>
              <p:nvPr userDrawn="1"/>
            </p:nvSpPr>
            <p:spPr bwMode="auto">
              <a:xfrm>
                <a:off x="23014896" y="6501563"/>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Rectangle 90">
                <a:extLst>
                  <a:ext uri="{FF2B5EF4-FFF2-40B4-BE49-F238E27FC236}">
                    <a16:creationId xmlns:a16="http://schemas.microsoft.com/office/drawing/2014/main" id="{704EC5B4-FD52-41F3-8954-EBE8CB13655C}"/>
                  </a:ext>
                </a:extLst>
              </p:cNvPr>
              <p:cNvSpPr>
                <a:spLocks noChangeArrowheads="1"/>
              </p:cNvSpPr>
              <p:nvPr userDrawn="1"/>
            </p:nvSpPr>
            <p:spPr bwMode="auto">
              <a:xfrm>
                <a:off x="23014896" y="6354369"/>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9" name="Rectangle 93">
                <a:extLst>
                  <a:ext uri="{FF2B5EF4-FFF2-40B4-BE49-F238E27FC236}">
                    <a16:creationId xmlns:a16="http://schemas.microsoft.com/office/drawing/2014/main" id="{072A3064-4EF9-426A-9AA3-F2A53BA68D84}"/>
                  </a:ext>
                </a:extLst>
              </p:cNvPr>
              <p:cNvSpPr>
                <a:spLocks noChangeArrowheads="1"/>
              </p:cNvSpPr>
              <p:nvPr userDrawn="1"/>
            </p:nvSpPr>
            <p:spPr bwMode="auto">
              <a:xfrm>
                <a:off x="23014896" y="6207174"/>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2" name="Rectangle 96">
                <a:extLst>
                  <a:ext uri="{FF2B5EF4-FFF2-40B4-BE49-F238E27FC236}">
                    <a16:creationId xmlns:a16="http://schemas.microsoft.com/office/drawing/2014/main" id="{33CB5F1B-E216-4C66-B872-D1E9B9E80882}"/>
                  </a:ext>
                </a:extLst>
              </p:cNvPr>
              <p:cNvSpPr>
                <a:spLocks noChangeArrowheads="1"/>
              </p:cNvSpPr>
              <p:nvPr userDrawn="1"/>
            </p:nvSpPr>
            <p:spPr bwMode="auto">
              <a:xfrm>
                <a:off x="23014896" y="6059981"/>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5" name="Rectangle 99">
                <a:extLst>
                  <a:ext uri="{FF2B5EF4-FFF2-40B4-BE49-F238E27FC236}">
                    <a16:creationId xmlns:a16="http://schemas.microsoft.com/office/drawing/2014/main" id="{26EA5FFD-5690-4535-974D-7B0BA38ABC26}"/>
                  </a:ext>
                </a:extLst>
              </p:cNvPr>
              <p:cNvSpPr>
                <a:spLocks noChangeArrowheads="1"/>
              </p:cNvSpPr>
              <p:nvPr userDrawn="1"/>
            </p:nvSpPr>
            <p:spPr bwMode="auto">
              <a:xfrm>
                <a:off x="23014896" y="5912786"/>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8" name="Rectangle 102">
                <a:extLst>
                  <a:ext uri="{FF2B5EF4-FFF2-40B4-BE49-F238E27FC236}">
                    <a16:creationId xmlns:a16="http://schemas.microsoft.com/office/drawing/2014/main" id="{DC3BC37A-7944-45E0-9E6E-C1515D2E7063}"/>
                  </a:ext>
                </a:extLst>
              </p:cNvPr>
              <p:cNvSpPr>
                <a:spLocks noChangeArrowheads="1"/>
              </p:cNvSpPr>
              <p:nvPr userDrawn="1"/>
            </p:nvSpPr>
            <p:spPr bwMode="auto">
              <a:xfrm>
                <a:off x="23014896" y="5762322"/>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1" name="Rectangle 105">
                <a:extLst>
                  <a:ext uri="{FF2B5EF4-FFF2-40B4-BE49-F238E27FC236}">
                    <a16:creationId xmlns:a16="http://schemas.microsoft.com/office/drawing/2014/main" id="{A7EA54EE-0C06-487B-996A-126C44415DF8}"/>
                  </a:ext>
                </a:extLst>
              </p:cNvPr>
              <p:cNvSpPr>
                <a:spLocks noChangeArrowheads="1"/>
              </p:cNvSpPr>
              <p:nvPr userDrawn="1"/>
            </p:nvSpPr>
            <p:spPr bwMode="auto">
              <a:xfrm>
                <a:off x="23014896" y="5615127"/>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Rectangle 108">
                <a:extLst>
                  <a:ext uri="{FF2B5EF4-FFF2-40B4-BE49-F238E27FC236}">
                    <a16:creationId xmlns:a16="http://schemas.microsoft.com/office/drawing/2014/main" id="{35686BC9-2479-4DCB-9831-19578AC98AEF}"/>
                  </a:ext>
                </a:extLst>
              </p:cNvPr>
              <p:cNvSpPr>
                <a:spLocks noChangeArrowheads="1"/>
              </p:cNvSpPr>
              <p:nvPr userDrawn="1"/>
            </p:nvSpPr>
            <p:spPr bwMode="auto">
              <a:xfrm>
                <a:off x="23014896" y="5467934"/>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7" name="Rectangle 111">
                <a:extLst>
                  <a:ext uri="{FF2B5EF4-FFF2-40B4-BE49-F238E27FC236}">
                    <a16:creationId xmlns:a16="http://schemas.microsoft.com/office/drawing/2014/main" id="{720A3CAE-F497-4610-BE2B-FED304D9B64E}"/>
                  </a:ext>
                </a:extLst>
              </p:cNvPr>
              <p:cNvSpPr>
                <a:spLocks noChangeArrowheads="1"/>
              </p:cNvSpPr>
              <p:nvPr userDrawn="1"/>
            </p:nvSpPr>
            <p:spPr bwMode="auto">
              <a:xfrm>
                <a:off x="23014896" y="5320739"/>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0" name="Rectangle 114">
                <a:extLst>
                  <a:ext uri="{FF2B5EF4-FFF2-40B4-BE49-F238E27FC236}">
                    <a16:creationId xmlns:a16="http://schemas.microsoft.com/office/drawing/2014/main" id="{1E106C33-1C4D-42E5-8999-5089C0FB73FC}"/>
                  </a:ext>
                </a:extLst>
              </p:cNvPr>
              <p:cNvSpPr>
                <a:spLocks noChangeArrowheads="1"/>
              </p:cNvSpPr>
              <p:nvPr userDrawn="1"/>
            </p:nvSpPr>
            <p:spPr bwMode="auto">
              <a:xfrm>
                <a:off x="23014896" y="5173545"/>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3" name="Rectangle 117">
                <a:extLst>
                  <a:ext uri="{FF2B5EF4-FFF2-40B4-BE49-F238E27FC236}">
                    <a16:creationId xmlns:a16="http://schemas.microsoft.com/office/drawing/2014/main" id="{41D9464E-AC43-4EF5-BBFF-334F2BCB3AAB}"/>
                  </a:ext>
                </a:extLst>
              </p:cNvPr>
              <p:cNvSpPr>
                <a:spLocks noChangeArrowheads="1"/>
              </p:cNvSpPr>
              <p:nvPr userDrawn="1"/>
            </p:nvSpPr>
            <p:spPr bwMode="auto">
              <a:xfrm>
                <a:off x="23014896" y="5026351"/>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6" name="Rectangle 120">
                <a:extLst>
                  <a:ext uri="{FF2B5EF4-FFF2-40B4-BE49-F238E27FC236}">
                    <a16:creationId xmlns:a16="http://schemas.microsoft.com/office/drawing/2014/main" id="{6C1295C4-21B2-4EDE-B2B5-34368160BB56}"/>
                  </a:ext>
                </a:extLst>
              </p:cNvPr>
              <p:cNvSpPr>
                <a:spLocks noChangeArrowheads="1"/>
              </p:cNvSpPr>
              <p:nvPr userDrawn="1"/>
            </p:nvSpPr>
            <p:spPr bwMode="auto">
              <a:xfrm>
                <a:off x="23014896" y="4879157"/>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9" name="Rectangle 123">
                <a:extLst>
                  <a:ext uri="{FF2B5EF4-FFF2-40B4-BE49-F238E27FC236}">
                    <a16:creationId xmlns:a16="http://schemas.microsoft.com/office/drawing/2014/main" id="{3235FC67-59B7-47FE-8215-D9894A215936}"/>
                  </a:ext>
                </a:extLst>
              </p:cNvPr>
              <p:cNvSpPr>
                <a:spLocks noChangeArrowheads="1"/>
              </p:cNvSpPr>
              <p:nvPr userDrawn="1"/>
            </p:nvSpPr>
            <p:spPr bwMode="auto">
              <a:xfrm>
                <a:off x="23014896" y="4731962"/>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2" name="Rectangle 126">
                <a:extLst>
                  <a:ext uri="{FF2B5EF4-FFF2-40B4-BE49-F238E27FC236}">
                    <a16:creationId xmlns:a16="http://schemas.microsoft.com/office/drawing/2014/main" id="{48336B00-3817-49A5-BC97-12E94B3D87AA}"/>
                  </a:ext>
                </a:extLst>
              </p:cNvPr>
              <p:cNvSpPr>
                <a:spLocks noChangeArrowheads="1"/>
              </p:cNvSpPr>
              <p:nvPr userDrawn="1"/>
            </p:nvSpPr>
            <p:spPr bwMode="auto">
              <a:xfrm>
                <a:off x="23014896" y="4584769"/>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5" name="Rectangle 129">
                <a:extLst>
                  <a:ext uri="{FF2B5EF4-FFF2-40B4-BE49-F238E27FC236}">
                    <a16:creationId xmlns:a16="http://schemas.microsoft.com/office/drawing/2014/main" id="{C752D80B-4F85-439A-9384-FAD59BCF915E}"/>
                  </a:ext>
                </a:extLst>
              </p:cNvPr>
              <p:cNvSpPr>
                <a:spLocks noChangeArrowheads="1"/>
              </p:cNvSpPr>
              <p:nvPr userDrawn="1"/>
            </p:nvSpPr>
            <p:spPr bwMode="auto">
              <a:xfrm>
                <a:off x="23014896" y="4437574"/>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8" name="Rectangle 132">
                <a:extLst>
                  <a:ext uri="{FF2B5EF4-FFF2-40B4-BE49-F238E27FC236}">
                    <a16:creationId xmlns:a16="http://schemas.microsoft.com/office/drawing/2014/main" id="{7D79B32B-C916-42A6-B124-11726359F640}"/>
                  </a:ext>
                </a:extLst>
              </p:cNvPr>
              <p:cNvSpPr>
                <a:spLocks noChangeArrowheads="1"/>
              </p:cNvSpPr>
              <p:nvPr userDrawn="1"/>
            </p:nvSpPr>
            <p:spPr bwMode="auto">
              <a:xfrm>
                <a:off x="23014896" y="4292015"/>
                <a:ext cx="1000920" cy="47429"/>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1" name="Rectangle 135">
                <a:extLst>
                  <a:ext uri="{FF2B5EF4-FFF2-40B4-BE49-F238E27FC236}">
                    <a16:creationId xmlns:a16="http://schemas.microsoft.com/office/drawing/2014/main" id="{EF4D7820-ACC9-4E0A-9C8E-D12859018295}"/>
                  </a:ext>
                </a:extLst>
              </p:cNvPr>
              <p:cNvSpPr>
                <a:spLocks noChangeArrowheads="1"/>
              </p:cNvSpPr>
              <p:nvPr userDrawn="1"/>
            </p:nvSpPr>
            <p:spPr bwMode="auto">
              <a:xfrm>
                <a:off x="23014896" y="4144822"/>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3" name="Rectangle 137">
                <a:extLst>
                  <a:ext uri="{FF2B5EF4-FFF2-40B4-BE49-F238E27FC236}">
                    <a16:creationId xmlns:a16="http://schemas.microsoft.com/office/drawing/2014/main" id="{27C589B3-DB00-43CA-9618-432A629D5841}"/>
                  </a:ext>
                </a:extLst>
              </p:cNvPr>
              <p:cNvSpPr>
                <a:spLocks noChangeArrowheads="1"/>
              </p:cNvSpPr>
              <p:nvPr userDrawn="1"/>
            </p:nvSpPr>
            <p:spPr bwMode="auto">
              <a:xfrm>
                <a:off x="23014896" y="3997627"/>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6" name="Rectangle 140">
                <a:extLst>
                  <a:ext uri="{FF2B5EF4-FFF2-40B4-BE49-F238E27FC236}">
                    <a16:creationId xmlns:a16="http://schemas.microsoft.com/office/drawing/2014/main" id="{293C1131-CFBB-4063-9C98-3B9C8006177C}"/>
                  </a:ext>
                </a:extLst>
              </p:cNvPr>
              <p:cNvSpPr>
                <a:spLocks noChangeArrowheads="1"/>
              </p:cNvSpPr>
              <p:nvPr userDrawn="1"/>
            </p:nvSpPr>
            <p:spPr bwMode="auto">
              <a:xfrm>
                <a:off x="23014896" y="3850433"/>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9" name="Rectangle 143">
                <a:extLst>
                  <a:ext uri="{FF2B5EF4-FFF2-40B4-BE49-F238E27FC236}">
                    <a16:creationId xmlns:a16="http://schemas.microsoft.com/office/drawing/2014/main" id="{E5F76DB3-53F7-437E-B971-07EB00C11FD3}"/>
                  </a:ext>
                </a:extLst>
              </p:cNvPr>
              <p:cNvSpPr>
                <a:spLocks noChangeArrowheads="1"/>
              </p:cNvSpPr>
              <p:nvPr userDrawn="1"/>
            </p:nvSpPr>
            <p:spPr bwMode="auto">
              <a:xfrm>
                <a:off x="23014896" y="3703239"/>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2" name="Rectangle 146">
                <a:extLst>
                  <a:ext uri="{FF2B5EF4-FFF2-40B4-BE49-F238E27FC236}">
                    <a16:creationId xmlns:a16="http://schemas.microsoft.com/office/drawing/2014/main" id="{60BF1951-C773-4770-A247-54E89D2C6E0C}"/>
                  </a:ext>
                </a:extLst>
              </p:cNvPr>
              <p:cNvSpPr>
                <a:spLocks noChangeArrowheads="1"/>
              </p:cNvSpPr>
              <p:nvPr userDrawn="1"/>
            </p:nvSpPr>
            <p:spPr bwMode="auto">
              <a:xfrm>
                <a:off x="23014896" y="3556045"/>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5" name="Rectangle 149">
                <a:extLst>
                  <a:ext uri="{FF2B5EF4-FFF2-40B4-BE49-F238E27FC236}">
                    <a16:creationId xmlns:a16="http://schemas.microsoft.com/office/drawing/2014/main" id="{4B6A3AC0-47E4-4591-9A70-F8ED2E498763}"/>
                  </a:ext>
                </a:extLst>
              </p:cNvPr>
              <p:cNvSpPr>
                <a:spLocks noChangeArrowheads="1"/>
              </p:cNvSpPr>
              <p:nvPr userDrawn="1"/>
            </p:nvSpPr>
            <p:spPr bwMode="auto">
              <a:xfrm>
                <a:off x="23014896" y="3408850"/>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7" name="Rectangle 151">
                <a:extLst>
                  <a:ext uri="{FF2B5EF4-FFF2-40B4-BE49-F238E27FC236}">
                    <a16:creationId xmlns:a16="http://schemas.microsoft.com/office/drawing/2014/main" id="{5E6E5512-A5D8-4F77-9AFA-E3B86A1FCE36}"/>
                  </a:ext>
                </a:extLst>
              </p:cNvPr>
              <p:cNvSpPr>
                <a:spLocks noChangeArrowheads="1"/>
              </p:cNvSpPr>
              <p:nvPr userDrawn="1"/>
            </p:nvSpPr>
            <p:spPr bwMode="auto">
              <a:xfrm>
                <a:off x="23014896" y="3261657"/>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9" name="Rectangle 153">
                <a:extLst>
                  <a:ext uri="{FF2B5EF4-FFF2-40B4-BE49-F238E27FC236}">
                    <a16:creationId xmlns:a16="http://schemas.microsoft.com/office/drawing/2014/main" id="{6D2DFC8D-64FB-48CB-88D9-6D0B432346D3}"/>
                  </a:ext>
                </a:extLst>
              </p:cNvPr>
              <p:cNvSpPr>
                <a:spLocks noChangeArrowheads="1"/>
              </p:cNvSpPr>
              <p:nvPr userDrawn="1"/>
            </p:nvSpPr>
            <p:spPr bwMode="auto">
              <a:xfrm>
                <a:off x="23014896" y="3114462"/>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1" name="Rectangle 155">
                <a:extLst>
                  <a:ext uri="{FF2B5EF4-FFF2-40B4-BE49-F238E27FC236}">
                    <a16:creationId xmlns:a16="http://schemas.microsoft.com/office/drawing/2014/main" id="{9D1C8492-A64C-4219-8413-81B68042823C}"/>
                  </a:ext>
                </a:extLst>
              </p:cNvPr>
              <p:cNvSpPr>
                <a:spLocks noChangeArrowheads="1"/>
              </p:cNvSpPr>
              <p:nvPr userDrawn="1"/>
            </p:nvSpPr>
            <p:spPr bwMode="auto">
              <a:xfrm>
                <a:off x="23014896" y="2967269"/>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3" name="Rectangle 157">
                <a:extLst>
                  <a:ext uri="{FF2B5EF4-FFF2-40B4-BE49-F238E27FC236}">
                    <a16:creationId xmlns:a16="http://schemas.microsoft.com/office/drawing/2014/main" id="{C1CBAE5A-2DCA-43A5-B578-41859F271022}"/>
                  </a:ext>
                </a:extLst>
              </p:cNvPr>
              <p:cNvSpPr>
                <a:spLocks noChangeArrowheads="1"/>
              </p:cNvSpPr>
              <p:nvPr userDrawn="1"/>
            </p:nvSpPr>
            <p:spPr bwMode="auto">
              <a:xfrm>
                <a:off x="23014896" y="2820074"/>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5" name="Rectangle 159">
                <a:extLst>
                  <a:ext uri="{FF2B5EF4-FFF2-40B4-BE49-F238E27FC236}">
                    <a16:creationId xmlns:a16="http://schemas.microsoft.com/office/drawing/2014/main" id="{A4BE0BC1-8C48-4288-A6BF-5F11E659F983}"/>
                  </a:ext>
                </a:extLst>
              </p:cNvPr>
              <p:cNvSpPr>
                <a:spLocks noChangeArrowheads="1"/>
              </p:cNvSpPr>
              <p:nvPr userDrawn="1"/>
            </p:nvSpPr>
            <p:spPr bwMode="auto">
              <a:xfrm>
                <a:off x="23014896" y="2672880"/>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7" name="Rectangle 161">
                <a:extLst>
                  <a:ext uri="{FF2B5EF4-FFF2-40B4-BE49-F238E27FC236}">
                    <a16:creationId xmlns:a16="http://schemas.microsoft.com/office/drawing/2014/main" id="{88FDEF1F-1BB8-4E85-8A32-B6CD5141801A}"/>
                  </a:ext>
                </a:extLst>
              </p:cNvPr>
              <p:cNvSpPr>
                <a:spLocks noChangeArrowheads="1"/>
              </p:cNvSpPr>
              <p:nvPr userDrawn="1"/>
            </p:nvSpPr>
            <p:spPr bwMode="auto">
              <a:xfrm>
                <a:off x="23014896" y="2525686"/>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9" name="Rectangle 163">
                <a:extLst>
                  <a:ext uri="{FF2B5EF4-FFF2-40B4-BE49-F238E27FC236}">
                    <a16:creationId xmlns:a16="http://schemas.microsoft.com/office/drawing/2014/main" id="{2A031A57-0C73-4375-8381-167216A51235}"/>
                  </a:ext>
                </a:extLst>
              </p:cNvPr>
              <p:cNvSpPr>
                <a:spLocks noChangeArrowheads="1"/>
              </p:cNvSpPr>
              <p:nvPr userDrawn="1"/>
            </p:nvSpPr>
            <p:spPr bwMode="auto">
              <a:xfrm>
                <a:off x="23014896" y="2378492"/>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1" name="Rectangle 165">
                <a:extLst>
                  <a:ext uri="{FF2B5EF4-FFF2-40B4-BE49-F238E27FC236}">
                    <a16:creationId xmlns:a16="http://schemas.microsoft.com/office/drawing/2014/main" id="{EA3E0E8C-E966-427E-9198-08DA1F4FBB94}"/>
                  </a:ext>
                </a:extLst>
              </p:cNvPr>
              <p:cNvSpPr>
                <a:spLocks noChangeArrowheads="1"/>
              </p:cNvSpPr>
              <p:nvPr userDrawn="1"/>
            </p:nvSpPr>
            <p:spPr bwMode="auto">
              <a:xfrm>
                <a:off x="23014896" y="2231297"/>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3" name="Rectangle 167">
                <a:extLst>
                  <a:ext uri="{FF2B5EF4-FFF2-40B4-BE49-F238E27FC236}">
                    <a16:creationId xmlns:a16="http://schemas.microsoft.com/office/drawing/2014/main" id="{41D93608-6E20-426B-B63E-6A07597EDED8}"/>
                  </a:ext>
                </a:extLst>
              </p:cNvPr>
              <p:cNvSpPr>
                <a:spLocks noChangeArrowheads="1"/>
              </p:cNvSpPr>
              <p:nvPr userDrawn="1"/>
            </p:nvSpPr>
            <p:spPr bwMode="auto">
              <a:xfrm>
                <a:off x="23014896" y="2084104"/>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5" name="Rectangle 169">
                <a:extLst>
                  <a:ext uri="{FF2B5EF4-FFF2-40B4-BE49-F238E27FC236}">
                    <a16:creationId xmlns:a16="http://schemas.microsoft.com/office/drawing/2014/main" id="{1EF803AC-1C84-483B-99CF-CDDE23DCA98D}"/>
                  </a:ext>
                </a:extLst>
              </p:cNvPr>
              <p:cNvSpPr>
                <a:spLocks noChangeArrowheads="1"/>
              </p:cNvSpPr>
              <p:nvPr userDrawn="1"/>
            </p:nvSpPr>
            <p:spPr bwMode="auto">
              <a:xfrm>
                <a:off x="23014896" y="1936909"/>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7" name="Rectangle 171">
                <a:extLst>
                  <a:ext uri="{FF2B5EF4-FFF2-40B4-BE49-F238E27FC236}">
                    <a16:creationId xmlns:a16="http://schemas.microsoft.com/office/drawing/2014/main" id="{B9785870-FC6C-45B6-B76F-1D137EE10743}"/>
                  </a:ext>
                </a:extLst>
              </p:cNvPr>
              <p:cNvSpPr>
                <a:spLocks noChangeArrowheads="1"/>
              </p:cNvSpPr>
              <p:nvPr userDrawn="1"/>
            </p:nvSpPr>
            <p:spPr bwMode="auto">
              <a:xfrm>
                <a:off x="23014896" y="1789715"/>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9" name="Rectangle 173">
                <a:extLst>
                  <a:ext uri="{FF2B5EF4-FFF2-40B4-BE49-F238E27FC236}">
                    <a16:creationId xmlns:a16="http://schemas.microsoft.com/office/drawing/2014/main" id="{E455835C-8641-4A24-8549-41F8A831EA37}"/>
                  </a:ext>
                </a:extLst>
              </p:cNvPr>
              <p:cNvSpPr>
                <a:spLocks noChangeArrowheads="1"/>
              </p:cNvSpPr>
              <p:nvPr userDrawn="1"/>
            </p:nvSpPr>
            <p:spPr bwMode="auto">
              <a:xfrm>
                <a:off x="23014896" y="1642521"/>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1" name="Rectangle 175">
                <a:extLst>
                  <a:ext uri="{FF2B5EF4-FFF2-40B4-BE49-F238E27FC236}">
                    <a16:creationId xmlns:a16="http://schemas.microsoft.com/office/drawing/2014/main" id="{9E8F1C8E-0E4A-4029-BD5D-78519E352456}"/>
                  </a:ext>
                </a:extLst>
              </p:cNvPr>
              <p:cNvSpPr>
                <a:spLocks noChangeArrowheads="1"/>
              </p:cNvSpPr>
              <p:nvPr userDrawn="1"/>
            </p:nvSpPr>
            <p:spPr bwMode="auto">
              <a:xfrm>
                <a:off x="23014896" y="1495327"/>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3" name="Rectangle 177">
                <a:extLst>
                  <a:ext uri="{FF2B5EF4-FFF2-40B4-BE49-F238E27FC236}">
                    <a16:creationId xmlns:a16="http://schemas.microsoft.com/office/drawing/2014/main" id="{4C44F08A-5F6E-4474-904E-F061EA98BEA1}"/>
                  </a:ext>
                </a:extLst>
              </p:cNvPr>
              <p:cNvSpPr>
                <a:spLocks noChangeArrowheads="1"/>
              </p:cNvSpPr>
              <p:nvPr userDrawn="1"/>
            </p:nvSpPr>
            <p:spPr bwMode="auto">
              <a:xfrm>
                <a:off x="23014896" y="1348132"/>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5" name="Rectangle 179">
                <a:extLst>
                  <a:ext uri="{FF2B5EF4-FFF2-40B4-BE49-F238E27FC236}">
                    <a16:creationId xmlns:a16="http://schemas.microsoft.com/office/drawing/2014/main" id="{C6778146-3901-4778-8E00-49F111478C96}"/>
                  </a:ext>
                </a:extLst>
              </p:cNvPr>
              <p:cNvSpPr>
                <a:spLocks noChangeArrowheads="1"/>
              </p:cNvSpPr>
              <p:nvPr userDrawn="1"/>
            </p:nvSpPr>
            <p:spPr bwMode="auto">
              <a:xfrm>
                <a:off x="23014896" y="1200939"/>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7" name="Rectangle 181">
                <a:extLst>
                  <a:ext uri="{FF2B5EF4-FFF2-40B4-BE49-F238E27FC236}">
                    <a16:creationId xmlns:a16="http://schemas.microsoft.com/office/drawing/2014/main" id="{28614E1F-15D8-4BCB-AE25-7722C351AA74}"/>
                  </a:ext>
                </a:extLst>
              </p:cNvPr>
              <p:cNvSpPr>
                <a:spLocks noChangeArrowheads="1"/>
              </p:cNvSpPr>
              <p:nvPr userDrawn="1"/>
            </p:nvSpPr>
            <p:spPr bwMode="auto">
              <a:xfrm>
                <a:off x="23014896" y="1053744"/>
                <a:ext cx="100092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12" name="Gruppieren 11">
            <a:extLst>
              <a:ext uri="{FF2B5EF4-FFF2-40B4-BE49-F238E27FC236}">
                <a16:creationId xmlns:a16="http://schemas.microsoft.com/office/drawing/2014/main" id="{33F1A240-B903-E345-897B-AAB47FB5559A}"/>
              </a:ext>
              <a:ext uri="{C183D7F6-B498-43B3-948B-1728B52AA6E4}">
                <adec:decorative xmlns:adec="http://schemas.microsoft.com/office/drawing/2017/decorative" val="1"/>
              </a:ext>
            </a:extLst>
          </p:cNvPr>
          <p:cNvGrpSpPr/>
          <p:nvPr userDrawn="1"/>
        </p:nvGrpSpPr>
        <p:grpSpPr>
          <a:xfrm>
            <a:off x="0" y="1080000"/>
            <a:ext cx="2685600" cy="6232854"/>
            <a:chOff x="0" y="1080000"/>
            <a:chExt cx="2685600" cy="6232854"/>
          </a:xfrm>
        </p:grpSpPr>
        <p:grpSp>
          <p:nvGrpSpPr>
            <p:cNvPr id="11" name="Gruppieren 10">
              <a:extLst>
                <a:ext uri="{FF2B5EF4-FFF2-40B4-BE49-F238E27FC236}">
                  <a16:creationId xmlns:a16="http://schemas.microsoft.com/office/drawing/2014/main" id="{511F315A-1066-0D42-B54F-6CD312527D5A}"/>
                </a:ext>
              </a:extLst>
            </p:cNvPr>
            <p:cNvGrpSpPr/>
            <p:nvPr userDrawn="1"/>
          </p:nvGrpSpPr>
          <p:grpSpPr>
            <a:xfrm>
              <a:off x="720000" y="3778000"/>
              <a:ext cx="1965600" cy="1960953"/>
              <a:chOff x="720000" y="3924026"/>
              <a:chExt cx="1965600" cy="1960953"/>
            </a:xfrm>
          </p:grpSpPr>
          <p:sp>
            <p:nvSpPr>
              <p:cNvPr id="225" name="Rectangle 109">
                <a:extLst>
                  <a:ext uri="{FF2B5EF4-FFF2-40B4-BE49-F238E27FC236}">
                    <a16:creationId xmlns:a16="http://schemas.microsoft.com/office/drawing/2014/main" id="{2EDF92EA-67CB-4A53-8C18-A97AEC7AC647}"/>
                  </a:ext>
                </a:extLst>
              </p:cNvPr>
              <p:cNvSpPr>
                <a:spLocks noChangeArrowheads="1"/>
              </p:cNvSpPr>
              <p:nvPr userDrawn="1"/>
            </p:nvSpPr>
            <p:spPr bwMode="auto">
              <a:xfrm>
                <a:off x="720000" y="5835914"/>
                <a:ext cx="196560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Rectangle 112">
                <a:extLst>
                  <a:ext uri="{FF2B5EF4-FFF2-40B4-BE49-F238E27FC236}">
                    <a16:creationId xmlns:a16="http://schemas.microsoft.com/office/drawing/2014/main" id="{0499F2F0-9370-4342-A6BF-83D5174B7610}"/>
                  </a:ext>
                </a:extLst>
              </p:cNvPr>
              <p:cNvSpPr>
                <a:spLocks noChangeArrowheads="1"/>
              </p:cNvSpPr>
              <p:nvPr userDrawn="1"/>
            </p:nvSpPr>
            <p:spPr bwMode="auto">
              <a:xfrm>
                <a:off x="720000" y="5688720"/>
                <a:ext cx="196560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1" name="Rectangle 115">
                <a:extLst>
                  <a:ext uri="{FF2B5EF4-FFF2-40B4-BE49-F238E27FC236}">
                    <a16:creationId xmlns:a16="http://schemas.microsoft.com/office/drawing/2014/main" id="{582AEA53-2D89-4AAB-AD3A-8B7AFEA2C8B1}"/>
                  </a:ext>
                </a:extLst>
              </p:cNvPr>
              <p:cNvSpPr>
                <a:spLocks noChangeArrowheads="1"/>
              </p:cNvSpPr>
              <p:nvPr userDrawn="1"/>
            </p:nvSpPr>
            <p:spPr bwMode="auto">
              <a:xfrm>
                <a:off x="720000" y="5541526"/>
                <a:ext cx="196560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4" name="Rectangle 118">
                <a:extLst>
                  <a:ext uri="{FF2B5EF4-FFF2-40B4-BE49-F238E27FC236}">
                    <a16:creationId xmlns:a16="http://schemas.microsoft.com/office/drawing/2014/main" id="{9C09C06B-55D2-4EA1-A407-130B2AD8A0C5}"/>
                  </a:ext>
                </a:extLst>
              </p:cNvPr>
              <p:cNvSpPr>
                <a:spLocks noChangeArrowheads="1"/>
              </p:cNvSpPr>
              <p:nvPr userDrawn="1"/>
            </p:nvSpPr>
            <p:spPr bwMode="auto">
              <a:xfrm>
                <a:off x="720000" y="5394332"/>
                <a:ext cx="196560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7" name="Rectangle 121">
                <a:extLst>
                  <a:ext uri="{FF2B5EF4-FFF2-40B4-BE49-F238E27FC236}">
                    <a16:creationId xmlns:a16="http://schemas.microsoft.com/office/drawing/2014/main" id="{58AF87C0-EACC-4144-A032-C51C60154191}"/>
                  </a:ext>
                </a:extLst>
              </p:cNvPr>
              <p:cNvSpPr>
                <a:spLocks noChangeArrowheads="1"/>
              </p:cNvSpPr>
              <p:nvPr userDrawn="1"/>
            </p:nvSpPr>
            <p:spPr bwMode="auto">
              <a:xfrm>
                <a:off x="720000" y="5247138"/>
                <a:ext cx="196560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0" name="Rectangle 124">
                <a:extLst>
                  <a:ext uri="{FF2B5EF4-FFF2-40B4-BE49-F238E27FC236}">
                    <a16:creationId xmlns:a16="http://schemas.microsoft.com/office/drawing/2014/main" id="{218945D3-178B-4D8B-A65E-22AD4CE53221}"/>
                  </a:ext>
                </a:extLst>
              </p:cNvPr>
              <p:cNvSpPr>
                <a:spLocks noChangeArrowheads="1"/>
              </p:cNvSpPr>
              <p:nvPr userDrawn="1"/>
            </p:nvSpPr>
            <p:spPr bwMode="auto">
              <a:xfrm>
                <a:off x="720000" y="5099943"/>
                <a:ext cx="196560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3" name="Rectangle 127">
                <a:extLst>
                  <a:ext uri="{FF2B5EF4-FFF2-40B4-BE49-F238E27FC236}">
                    <a16:creationId xmlns:a16="http://schemas.microsoft.com/office/drawing/2014/main" id="{69A0A420-C535-4273-8609-EDCB5BD6B98D}"/>
                  </a:ext>
                </a:extLst>
              </p:cNvPr>
              <p:cNvSpPr>
                <a:spLocks noChangeArrowheads="1"/>
              </p:cNvSpPr>
              <p:nvPr userDrawn="1"/>
            </p:nvSpPr>
            <p:spPr bwMode="auto">
              <a:xfrm>
                <a:off x="720000" y="4952750"/>
                <a:ext cx="196560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6" name="Rectangle 130">
                <a:extLst>
                  <a:ext uri="{FF2B5EF4-FFF2-40B4-BE49-F238E27FC236}">
                    <a16:creationId xmlns:a16="http://schemas.microsoft.com/office/drawing/2014/main" id="{097CEC47-3BB4-4EDB-A098-554C987BA868}"/>
                  </a:ext>
                </a:extLst>
              </p:cNvPr>
              <p:cNvSpPr>
                <a:spLocks noChangeArrowheads="1"/>
              </p:cNvSpPr>
              <p:nvPr userDrawn="1"/>
            </p:nvSpPr>
            <p:spPr bwMode="auto">
              <a:xfrm>
                <a:off x="720000" y="4805555"/>
                <a:ext cx="196560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9" name="Rectangle 133">
                <a:extLst>
                  <a:ext uri="{FF2B5EF4-FFF2-40B4-BE49-F238E27FC236}">
                    <a16:creationId xmlns:a16="http://schemas.microsoft.com/office/drawing/2014/main" id="{B48F9E79-F442-459C-87D2-978C32F52667}"/>
                  </a:ext>
                </a:extLst>
              </p:cNvPr>
              <p:cNvSpPr>
                <a:spLocks noChangeArrowheads="1"/>
              </p:cNvSpPr>
              <p:nvPr userDrawn="1"/>
            </p:nvSpPr>
            <p:spPr bwMode="auto">
              <a:xfrm>
                <a:off x="720000" y="4659997"/>
                <a:ext cx="196560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2" name="Rectangle 136">
                <a:extLst>
                  <a:ext uri="{FF2B5EF4-FFF2-40B4-BE49-F238E27FC236}">
                    <a16:creationId xmlns:a16="http://schemas.microsoft.com/office/drawing/2014/main" id="{0743CE9C-CD90-4E1B-9992-DD8AE7D6188E}"/>
                  </a:ext>
                </a:extLst>
              </p:cNvPr>
              <p:cNvSpPr>
                <a:spLocks noChangeArrowheads="1"/>
              </p:cNvSpPr>
              <p:nvPr userDrawn="1"/>
            </p:nvSpPr>
            <p:spPr bwMode="auto">
              <a:xfrm>
                <a:off x="720000" y="4512803"/>
                <a:ext cx="196560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5" name="Rectangle 139">
                <a:extLst>
                  <a:ext uri="{FF2B5EF4-FFF2-40B4-BE49-F238E27FC236}">
                    <a16:creationId xmlns:a16="http://schemas.microsoft.com/office/drawing/2014/main" id="{6989337F-9C7E-4AF3-B31B-C12348FFA7CD}"/>
                  </a:ext>
                </a:extLst>
              </p:cNvPr>
              <p:cNvSpPr>
                <a:spLocks noChangeArrowheads="1"/>
              </p:cNvSpPr>
              <p:nvPr userDrawn="1"/>
            </p:nvSpPr>
            <p:spPr bwMode="auto">
              <a:xfrm>
                <a:off x="720000" y="4365609"/>
                <a:ext cx="196560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8" name="Rectangle 142">
                <a:extLst>
                  <a:ext uri="{FF2B5EF4-FFF2-40B4-BE49-F238E27FC236}">
                    <a16:creationId xmlns:a16="http://schemas.microsoft.com/office/drawing/2014/main" id="{20AF33B9-C876-4BEC-BCDD-1185BFB19C51}"/>
                  </a:ext>
                </a:extLst>
              </p:cNvPr>
              <p:cNvSpPr>
                <a:spLocks noChangeArrowheads="1"/>
              </p:cNvSpPr>
              <p:nvPr userDrawn="1"/>
            </p:nvSpPr>
            <p:spPr bwMode="auto">
              <a:xfrm>
                <a:off x="720000" y="4218414"/>
                <a:ext cx="196560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1" name="Rectangle 145">
                <a:extLst>
                  <a:ext uri="{FF2B5EF4-FFF2-40B4-BE49-F238E27FC236}">
                    <a16:creationId xmlns:a16="http://schemas.microsoft.com/office/drawing/2014/main" id="{02711B59-FE20-42A3-8904-FE3095BC5071}"/>
                  </a:ext>
                </a:extLst>
              </p:cNvPr>
              <p:cNvSpPr>
                <a:spLocks noChangeArrowheads="1"/>
              </p:cNvSpPr>
              <p:nvPr userDrawn="1"/>
            </p:nvSpPr>
            <p:spPr bwMode="auto">
              <a:xfrm>
                <a:off x="720000" y="4071221"/>
                <a:ext cx="196560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4" name="Rectangle 148">
                <a:extLst>
                  <a:ext uri="{FF2B5EF4-FFF2-40B4-BE49-F238E27FC236}">
                    <a16:creationId xmlns:a16="http://schemas.microsoft.com/office/drawing/2014/main" id="{2D17C787-8691-4992-A284-00A59105CB0B}"/>
                  </a:ext>
                </a:extLst>
              </p:cNvPr>
              <p:cNvSpPr>
                <a:spLocks noChangeArrowheads="1"/>
              </p:cNvSpPr>
              <p:nvPr userDrawn="1"/>
            </p:nvSpPr>
            <p:spPr bwMode="auto">
              <a:xfrm>
                <a:off x="720000" y="3924026"/>
                <a:ext cx="1965600"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 name="Gruppieren 9">
              <a:extLst>
                <a:ext uri="{FF2B5EF4-FFF2-40B4-BE49-F238E27FC236}">
                  <a16:creationId xmlns:a16="http://schemas.microsoft.com/office/drawing/2014/main" id="{FD2D6087-5C5C-A247-9D31-14016F8B806E}"/>
                </a:ext>
              </a:extLst>
            </p:cNvPr>
            <p:cNvGrpSpPr/>
            <p:nvPr userDrawn="1"/>
          </p:nvGrpSpPr>
          <p:grpSpPr>
            <a:xfrm>
              <a:off x="0" y="1080000"/>
              <a:ext cx="1285495" cy="6232854"/>
              <a:chOff x="0" y="1080000"/>
              <a:chExt cx="1285495" cy="6232854"/>
            </a:xfrm>
          </p:grpSpPr>
          <p:sp>
            <p:nvSpPr>
              <p:cNvPr id="196" name="Rectangle 80">
                <a:extLst>
                  <a:ext uri="{FF2B5EF4-FFF2-40B4-BE49-F238E27FC236}">
                    <a16:creationId xmlns:a16="http://schemas.microsoft.com/office/drawing/2014/main" id="{5A8AD08C-09C8-4A83-94C4-90D5EE30ADA1}"/>
                  </a:ext>
                </a:extLst>
              </p:cNvPr>
              <p:cNvSpPr>
                <a:spLocks noChangeArrowheads="1"/>
              </p:cNvSpPr>
              <p:nvPr userDrawn="1"/>
            </p:nvSpPr>
            <p:spPr bwMode="auto">
              <a:xfrm>
                <a:off x="0" y="7263789"/>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Rectangle 83">
                <a:extLst>
                  <a:ext uri="{FF2B5EF4-FFF2-40B4-BE49-F238E27FC236}">
                    <a16:creationId xmlns:a16="http://schemas.microsoft.com/office/drawing/2014/main" id="{5F89F95A-B273-49B8-975B-9CCB19AB8D5A}"/>
                  </a:ext>
                </a:extLst>
              </p:cNvPr>
              <p:cNvSpPr>
                <a:spLocks noChangeArrowheads="1"/>
              </p:cNvSpPr>
              <p:nvPr userDrawn="1"/>
            </p:nvSpPr>
            <p:spPr bwMode="auto">
              <a:xfrm>
                <a:off x="0" y="7116594"/>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Rectangle 86">
                <a:extLst>
                  <a:ext uri="{FF2B5EF4-FFF2-40B4-BE49-F238E27FC236}">
                    <a16:creationId xmlns:a16="http://schemas.microsoft.com/office/drawing/2014/main" id="{DE846079-8318-4802-AA81-94CEFCD72933}"/>
                  </a:ext>
                </a:extLst>
              </p:cNvPr>
              <p:cNvSpPr>
                <a:spLocks noChangeArrowheads="1"/>
              </p:cNvSpPr>
              <p:nvPr userDrawn="1"/>
            </p:nvSpPr>
            <p:spPr bwMode="auto">
              <a:xfrm>
                <a:off x="0" y="6969401"/>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Rectangle 89">
                <a:extLst>
                  <a:ext uri="{FF2B5EF4-FFF2-40B4-BE49-F238E27FC236}">
                    <a16:creationId xmlns:a16="http://schemas.microsoft.com/office/drawing/2014/main" id="{1D4BA573-F77D-4FA1-AED6-8CF63398FEEF}"/>
                  </a:ext>
                </a:extLst>
              </p:cNvPr>
              <p:cNvSpPr>
                <a:spLocks noChangeArrowheads="1"/>
              </p:cNvSpPr>
              <p:nvPr userDrawn="1"/>
            </p:nvSpPr>
            <p:spPr bwMode="auto">
              <a:xfrm>
                <a:off x="0" y="6822206"/>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8" name="Rectangle 92">
                <a:extLst>
                  <a:ext uri="{FF2B5EF4-FFF2-40B4-BE49-F238E27FC236}">
                    <a16:creationId xmlns:a16="http://schemas.microsoft.com/office/drawing/2014/main" id="{79777617-BA16-490B-9A7A-373EB28E3CB9}"/>
                  </a:ext>
                </a:extLst>
              </p:cNvPr>
              <p:cNvSpPr>
                <a:spLocks noChangeArrowheads="1"/>
              </p:cNvSpPr>
              <p:nvPr userDrawn="1"/>
            </p:nvSpPr>
            <p:spPr bwMode="auto">
              <a:xfrm>
                <a:off x="0" y="6675012"/>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1" name="Rectangle 95">
                <a:extLst>
                  <a:ext uri="{FF2B5EF4-FFF2-40B4-BE49-F238E27FC236}">
                    <a16:creationId xmlns:a16="http://schemas.microsoft.com/office/drawing/2014/main" id="{5A39367A-8491-4E48-9F48-A81B00851F0F}"/>
                  </a:ext>
                </a:extLst>
              </p:cNvPr>
              <p:cNvSpPr>
                <a:spLocks noChangeArrowheads="1"/>
              </p:cNvSpPr>
              <p:nvPr userDrawn="1"/>
            </p:nvSpPr>
            <p:spPr bwMode="auto">
              <a:xfrm>
                <a:off x="0" y="6527818"/>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4" name="Rectangle 98">
                <a:extLst>
                  <a:ext uri="{FF2B5EF4-FFF2-40B4-BE49-F238E27FC236}">
                    <a16:creationId xmlns:a16="http://schemas.microsoft.com/office/drawing/2014/main" id="{4C6DE318-8A54-412C-B4A7-3B129DD22C47}"/>
                  </a:ext>
                </a:extLst>
              </p:cNvPr>
              <p:cNvSpPr>
                <a:spLocks noChangeArrowheads="1"/>
              </p:cNvSpPr>
              <p:nvPr userDrawn="1"/>
            </p:nvSpPr>
            <p:spPr bwMode="auto">
              <a:xfrm>
                <a:off x="0" y="6380624"/>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7" name="Rectangle 101">
                <a:extLst>
                  <a:ext uri="{FF2B5EF4-FFF2-40B4-BE49-F238E27FC236}">
                    <a16:creationId xmlns:a16="http://schemas.microsoft.com/office/drawing/2014/main" id="{F94FE7A0-BD7E-4BAA-B8DE-B0BC28608507}"/>
                  </a:ext>
                </a:extLst>
              </p:cNvPr>
              <p:cNvSpPr>
                <a:spLocks noChangeArrowheads="1"/>
              </p:cNvSpPr>
              <p:nvPr userDrawn="1"/>
            </p:nvSpPr>
            <p:spPr bwMode="auto">
              <a:xfrm>
                <a:off x="0" y="6233430"/>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0" name="Rectangle 104">
                <a:extLst>
                  <a:ext uri="{FF2B5EF4-FFF2-40B4-BE49-F238E27FC236}">
                    <a16:creationId xmlns:a16="http://schemas.microsoft.com/office/drawing/2014/main" id="{62E81FDD-7312-4434-B128-13D212DF58C6}"/>
                  </a:ext>
                </a:extLst>
              </p:cNvPr>
              <p:cNvSpPr>
                <a:spLocks noChangeArrowheads="1"/>
              </p:cNvSpPr>
              <p:nvPr userDrawn="1"/>
            </p:nvSpPr>
            <p:spPr bwMode="auto">
              <a:xfrm>
                <a:off x="0" y="6086236"/>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3" name="Rectangle 107">
                <a:extLst>
                  <a:ext uri="{FF2B5EF4-FFF2-40B4-BE49-F238E27FC236}">
                    <a16:creationId xmlns:a16="http://schemas.microsoft.com/office/drawing/2014/main" id="{559EB8DF-ED6B-4D19-870B-A6AC27335D5B}"/>
                  </a:ext>
                </a:extLst>
              </p:cNvPr>
              <p:cNvSpPr>
                <a:spLocks noChangeArrowheads="1"/>
              </p:cNvSpPr>
              <p:nvPr userDrawn="1"/>
            </p:nvSpPr>
            <p:spPr bwMode="auto">
              <a:xfrm>
                <a:off x="0" y="5939042"/>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6" name="Rectangle 110">
                <a:extLst>
                  <a:ext uri="{FF2B5EF4-FFF2-40B4-BE49-F238E27FC236}">
                    <a16:creationId xmlns:a16="http://schemas.microsoft.com/office/drawing/2014/main" id="{F516E254-6F64-4231-B164-95252F3E7935}"/>
                  </a:ext>
                </a:extLst>
              </p:cNvPr>
              <p:cNvSpPr>
                <a:spLocks noChangeArrowheads="1"/>
              </p:cNvSpPr>
              <p:nvPr userDrawn="1"/>
            </p:nvSpPr>
            <p:spPr bwMode="auto">
              <a:xfrm>
                <a:off x="0" y="5788577"/>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Rectangle 113">
                <a:extLst>
                  <a:ext uri="{FF2B5EF4-FFF2-40B4-BE49-F238E27FC236}">
                    <a16:creationId xmlns:a16="http://schemas.microsoft.com/office/drawing/2014/main" id="{3A5D8D7F-8E59-4C22-8F44-64B82C2FF354}"/>
                  </a:ext>
                </a:extLst>
              </p:cNvPr>
              <p:cNvSpPr>
                <a:spLocks noChangeArrowheads="1"/>
              </p:cNvSpPr>
              <p:nvPr userDrawn="1"/>
            </p:nvSpPr>
            <p:spPr bwMode="auto">
              <a:xfrm>
                <a:off x="0" y="5641382"/>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2" name="Rectangle 116">
                <a:extLst>
                  <a:ext uri="{FF2B5EF4-FFF2-40B4-BE49-F238E27FC236}">
                    <a16:creationId xmlns:a16="http://schemas.microsoft.com/office/drawing/2014/main" id="{FDF8CED3-1062-4F4C-AD6E-E557FD59DE71}"/>
                  </a:ext>
                </a:extLst>
              </p:cNvPr>
              <p:cNvSpPr>
                <a:spLocks noChangeArrowheads="1"/>
              </p:cNvSpPr>
              <p:nvPr userDrawn="1"/>
            </p:nvSpPr>
            <p:spPr bwMode="auto">
              <a:xfrm>
                <a:off x="0" y="5494189"/>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5" name="Rectangle 119">
                <a:extLst>
                  <a:ext uri="{FF2B5EF4-FFF2-40B4-BE49-F238E27FC236}">
                    <a16:creationId xmlns:a16="http://schemas.microsoft.com/office/drawing/2014/main" id="{C21EBA30-AEE9-4E42-A255-13B10B7AE84F}"/>
                  </a:ext>
                </a:extLst>
              </p:cNvPr>
              <p:cNvSpPr>
                <a:spLocks noChangeArrowheads="1"/>
              </p:cNvSpPr>
              <p:nvPr userDrawn="1"/>
            </p:nvSpPr>
            <p:spPr bwMode="auto">
              <a:xfrm>
                <a:off x="0" y="5346994"/>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8" name="Rectangle 122">
                <a:extLst>
                  <a:ext uri="{FF2B5EF4-FFF2-40B4-BE49-F238E27FC236}">
                    <a16:creationId xmlns:a16="http://schemas.microsoft.com/office/drawing/2014/main" id="{A02DCD85-D450-4A6E-A327-1DB9EDBD241E}"/>
                  </a:ext>
                </a:extLst>
              </p:cNvPr>
              <p:cNvSpPr>
                <a:spLocks noChangeArrowheads="1"/>
              </p:cNvSpPr>
              <p:nvPr userDrawn="1"/>
            </p:nvSpPr>
            <p:spPr bwMode="auto">
              <a:xfrm>
                <a:off x="0" y="5199800"/>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1" name="Rectangle 125">
                <a:extLst>
                  <a:ext uri="{FF2B5EF4-FFF2-40B4-BE49-F238E27FC236}">
                    <a16:creationId xmlns:a16="http://schemas.microsoft.com/office/drawing/2014/main" id="{D69E093F-7AEA-431A-A53C-3BBF22B34394}"/>
                  </a:ext>
                </a:extLst>
              </p:cNvPr>
              <p:cNvSpPr>
                <a:spLocks noChangeArrowheads="1"/>
              </p:cNvSpPr>
              <p:nvPr userDrawn="1"/>
            </p:nvSpPr>
            <p:spPr bwMode="auto">
              <a:xfrm>
                <a:off x="0" y="5052606"/>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4" name="Rectangle 128">
                <a:extLst>
                  <a:ext uri="{FF2B5EF4-FFF2-40B4-BE49-F238E27FC236}">
                    <a16:creationId xmlns:a16="http://schemas.microsoft.com/office/drawing/2014/main" id="{276867B2-7D00-4C21-9FDF-A5A11F1BDD2B}"/>
                  </a:ext>
                </a:extLst>
              </p:cNvPr>
              <p:cNvSpPr>
                <a:spLocks noChangeArrowheads="1"/>
              </p:cNvSpPr>
              <p:nvPr userDrawn="1"/>
            </p:nvSpPr>
            <p:spPr bwMode="auto">
              <a:xfrm>
                <a:off x="0" y="4905412"/>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7" name="Rectangle 131">
                <a:extLst>
                  <a:ext uri="{FF2B5EF4-FFF2-40B4-BE49-F238E27FC236}">
                    <a16:creationId xmlns:a16="http://schemas.microsoft.com/office/drawing/2014/main" id="{6D781FA9-FBBA-45B6-9F41-0104813DD624}"/>
                  </a:ext>
                </a:extLst>
              </p:cNvPr>
              <p:cNvSpPr>
                <a:spLocks noChangeArrowheads="1"/>
              </p:cNvSpPr>
              <p:nvPr userDrawn="1"/>
            </p:nvSpPr>
            <p:spPr bwMode="auto">
              <a:xfrm>
                <a:off x="0" y="4759853"/>
                <a:ext cx="1285495" cy="47429"/>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0" name="Rectangle 134">
                <a:extLst>
                  <a:ext uri="{FF2B5EF4-FFF2-40B4-BE49-F238E27FC236}">
                    <a16:creationId xmlns:a16="http://schemas.microsoft.com/office/drawing/2014/main" id="{4AE3CCA7-605B-470A-8450-C6F6FA4BADD8}"/>
                  </a:ext>
                </a:extLst>
              </p:cNvPr>
              <p:cNvSpPr>
                <a:spLocks noChangeArrowheads="1"/>
              </p:cNvSpPr>
              <p:nvPr userDrawn="1"/>
            </p:nvSpPr>
            <p:spPr bwMode="auto">
              <a:xfrm>
                <a:off x="0" y="4612660"/>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4" name="Rectangle 138">
                <a:extLst>
                  <a:ext uri="{FF2B5EF4-FFF2-40B4-BE49-F238E27FC236}">
                    <a16:creationId xmlns:a16="http://schemas.microsoft.com/office/drawing/2014/main" id="{12218D7B-A5D7-4E9E-BD43-1510702A26FC}"/>
                  </a:ext>
                </a:extLst>
              </p:cNvPr>
              <p:cNvSpPr>
                <a:spLocks noChangeArrowheads="1"/>
              </p:cNvSpPr>
              <p:nvPr userDrawn="1"/>
            </p:nvSpPr>
            <p:spPr bwMode="auto">
              <a:xfrm>
                <a:off x="0" y="4465465"/>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7" name="Rectangle 141">
                <a:extLst>
                  <a:ext uri="{FF2B5EF4-FFF2-40B4-BE49-F238E27FC236}">
                    <a16:creationId xmlns:a16="http://schemas.microsoft.com/office/drawing/2014/main" id="{93A96C1E-A127-437E-96EE-9CDEDBF9EAEE}"/>
                  </a:ext>
                </a:extLst>
              </p:cNvPr>
              <p:cNvSpPr>
                <a:spLocks noChangeArrowheads="1"/>
              </p:cNvSpPr>
              <p:nvPr userDrawn="1"/>
            </p:nvSpPr>
            <p:spPr bwMode="auto">
              <a:xfrm>
                <a:off x="0" y="4318271"/>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0" name="Rectangle 144">
                <a:extLst>
                  <a:ext uri="{FF2B5EF4-FFF2-40B4-BE49-F238E27FC236}">
                    <a16:creationId xmlns:a16="http://schemas.microsoft.com/office/drawing/2014/main" id="{0B99150C-034A-4901-97C1-B656CA42D5B3}"/>
                  </a:ext>
                </a:extLst>
              </p:cNvPr>
              <p:cNvSpPr>
                <a:spLocks noChangeArrowheads="1"/>
              </p:cNvSpPr>
              <p:nvPr userDrawn="1"/>
            </p:nvSpPr>
            <p:spPr bwMode="auto">
              <a:xfrm>
                <a:off x="0" y="4171077"/>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3" name="Rectangle 147">
                <a:extLst>
                  <a:ext uri="{FF2B5EF4-FFF2-40B4-BE49-F238E27FC236}">
                    <a16:creationId xmlns:a16="http://schemas.microsoft.com/office/drawing/2014/main" id="{1FB53FBB-4EAD-46BF-9855-7E9F1525EF76}"/>
                  </a:ext>
                </a:extLst>
              </p:cNvPr>
              <p:cNvSpPr>
                <a:spLocks noChangeArrowheads="1"/>
              </p:cNvSpPr>
              <p:nvPr userDrawn="1"/>
            </p:nvSpPr>
            <p:spPr bwMode="auto">
              <a:xfrm>
                <a:off x="0" y="4023883"/>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6" name="Rectangle 150">
                <a:extLst>
                  <a:ext uri="{FF2B5EF4-FFF2-40B4-BE49-F238E27FC236}">
                    <a16:creationId xmlns:a16="http://schemas.microsoft.com/office/drawing/2014/main" id="{6D0DB363-15AF-4F2B-BF9C-1605111E99C9}"/>
                  </a:ext>
                </a:extLst>
              </p:cNvPr>
              <p:cNvSpPr>
                <a:spLocks noChangeArrowheads="1"/>
              </p:cNvSpPr>
              <p:nvPr userDrawn="1"/>
            </p:nvSpPr>
            <p:spPr bwMode="auto">
              <a:xfrm>
                <a:off x="0" y="3876688"/>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8" name="Rectangle 152">
                <a:extLst>
                  <a:ext uri="{FF2B5EF4-FFF2-40B4-BE49-F238E27FC236}">
                    <a16:creationId xmlns:a16="http://schemas.microsoft.com/office/drawing/2014/main" id="{B8A6200E-2D69-4D33-88D4-7FDB7835274F}"/>
                  </a:ext>
                </a:extLst>
              </p:cNvPr>
              <p:cNvSpPr>
                <a:spLocks noChangeArrowheads="1"/>
              </p:cNvSpPr>
              <p:nvPr userDrawn="1"/>
            </p:nvSpPr>
            <p:spPr bwMode="auto">
              <a:xfrm>
                <a:off x="0" y="3729495"/>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0" name="Rectangle 154">
                <a:extLst>
                  <a:ext uri="{FF2B5EF4-FFF2-40B4-BE49-F238E27FC236}">
                    <a16:creationId xmlns:a16="http://schemas.microsoft.com/office/drawing/2014/main" id="{9E06BB7D-A3A1-46ED-B770-D7288B130339}"/>
                  </a:ext>
                </a:extLst>
              </p:cNvPr>
              <p:cNvSpPr>
                <a:spLocks noChangeArrowheads="1"/>
              </p:cNvSpPr>
              <p:nvPr userDrawn="1"/>
            </p:nvSpPr>
            <p:spPr bwMode="auto">
              <a:xfrm>
                <a:off x="0" y="3582300"/>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2" name="Rectangle 156">
                <a:extLst>
                  <a:ext uri="{FF2B5EF4-FFF2-40B4-BE49-F238E27FC236}">
                    <a16:creationId xmlns:a16="http://schemas.microsoft.com/office/drawing/2014/main" id="{49E5B4BF-379D-45BF-ABED-42876F0FDFF0}"/>
                  </a:ext>
                </a:extLst>
              </p:cNvPr>
              <p:cNvSpPr>
                <a:spLocks noChangeArrowheads="1"/>
              </p:cNvSpPr>
              <p:nvPr userDrawn="1"/>
            </p:nvSpPr>
            <p:spPr bwMode="auto">
              <a:xfrm>
                <a:off x="0" y="3435107"/>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4" name="Rectangle 158">
                <a:extLst>
                  <a:ext uri="{FF2B5EF4-FFF2-40B4-BE49-F238E27FC236}">
                    <a16:creationId xmlns:a16="http://schemas.microsoft.com/office/drawing/2014/main" id="{D4AF17C9-E554-4C55-ABDB-9FDAD1863AF0}"/>
                  </a:ext>
                </a:extLst>
              </p:cNvPr>
              <p:cNvSpPr>
                <a:spLocks noChangeArrowheads="1"/>
              </p:cNvSpPr>
              <p:nvPr userDrawn="1"/>
            </p:nvSpPr>
            <p:spPr bwMode="auto">
              <a:xfrm>
                <a:off x="0" y="3287912"/>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6" name="Rectangle 160">
                <a:extLst>
                  <a:ext uri="{FF2B5EF4-FFF2-40B4-BE49-F238E27FC236}">
                    <a16:creationId xmlns:a16="http://schemas.microsoft.com/office/drawing/2014/main" id="{3DBFE9A5-E396-49CB-A29E-3E646E450128}"/>
                  </a:ext>
                </a:extLst>
              </p:cNvPr>
              <p:cNvSpPr>
                <a:spLocks noChangeArrowheads="1"/>
              </p:cNvSpPr>
              <p:nvPr userDrawn="1"/>
            </p:nvSpPr>
            <p:spPr bwMode="auto">
              <a:xfrm>
                <a:off x="0" y="3140718"/>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8" name="Rectangle 162">
                <a:extLst>
                  <a:ext uri="{FF2B5EF4-FFF2-40B4-BE49-F238E27FC236}">
                    <a16:creationId xmlns:a16="http://schemas.microsoft.com/office/drawing/2014/main" id="{2D4AB5A3-F26D-402B-91E5-7F7472D019AA}"/>
                  </a:ext>
                </a:extLst>
              </p:cNvPr>
              <p:cNvSpPr>
                <a:spLocks noChangeArrowheads="1"/>
              </p:cNvSpPr>
              <p:nvPr userDrawn="1"/>
            </p:nvSpPr>
            <p:spPr bwMode="auto">
              <a:xfrm>
                <a:off x="0" y="2993524"/>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0" name="Rectangle 164">
                <a:extLst>
                  <a:ext uri="{FF2B5EF4-FFF2-40B4-BE49-F238E27FC236}">
                    <a16:creationId xmlns:a16="http://schemas.microsoft.com/office/drawing/2014/main" id="{939FC4EC-3640-4111-ACB8-07529EA90FC9}"/>
                  </a:ext>
                </a:extLst>
              </p:cNvPr>
              <p:cNvSpPr>
                <a:spLocks noChangeArrowheads="1"/>
              </p:cNvSpPr>
              <p:nvPr userDrawn="1"/>
            </p:nvSpPr>
            <p:spPr bwMode="auto">
              <a:xfrm>
                <a:off x="0" y="2846330"/>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2" name="Rectangle 166">
                <a:extLst>
                  <a:ext uri="{FF2B5EF4-FFF2-40B4-BE49-F238E27FC236}">
                    <a16:creationId xmlns:a16="http://schemas.microsoft.com/office/drawing/2014/main" id="{194D41D2-3FDC-48BC-9813-1A48F536301D}"/>
                  </a:ext>
                </a:extLst>
              </p:cNvPr>
              <p:cNvSpPr>
                <a:spLocks noChangeArrowheads="1"/>
              </p:cNvSpPr>
              <p:nvPr userDrawn="1"/>
            </p:nvSpPr>
            <p:spPr bwMode="auto">
              <a:xfrm>
                <a:off x="0" y="2699135"/>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4" name="Rectangle 168">
                <a:extLst>
                  <a:ext uri="{FF2B5EF4-FFF2-40B4-BE49-F238E27FC236}">
                    <a16:creationId xmlns:a16="http://schemas.microsoft.com/office/drawing/2014/main" id="{D50F2C42-0305-4273-820A-EC96422E892C}"/>
                  </a:ext>
                </a:extLst>
              </p:cNvPr>
              <p:cNvSpPr>
                <a:spLocks noChangeArrowheads="1"/>
              </p:cNvSpPr>
              <p:nvPr userDrawn="1"/>
            </p:nvSpPr>
            <p:spPr bwMode="auto">
              <a:xfrm>
                <a:off x="0" y="2551942"/>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 name="Rectangle 170">
                <a:extLst>
                  <a:ext uri="{FF2B5EF4-FFF2-40B4-BE49-F238E27FC236}">
                    <a16:creationId xmlns:a16="http://schemas.microsoft.com/office/drawing/2014/main" id="{B82A9293-671A-4E0C-9AAB-3E29203AB2C6}"/>
                  </a:ext>
                </a:extLst>
              </p:cNvPr>
              <p:cNvSpPr>
                <a:spLocks noChangeArrowheads="1"/>
              </p:cNvSpPr>
              <p:nvPr userDrawn="1"/>
            </p:nvSpPr>
            <p:spPr bwMode="auto">
              <a:xfrm>
                <a:off x="0" y="2404747"/>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8" name="Rectangle 172">
                <a:extLst>
                  <a:ext uri="{FF2B5EF4-FFF2-40B4-BE49-F238E27FC236}">
                    <a16:creationId xmlns:a16="http://schemas.microsoft.com/office/drawing/2014/main" id="{E92873BD-D7C3-4302-8698-0A155404F193}"/>
                  </a:ext>
                </a:extLst>
              </p:cNvPr>
              <p:cNvSpPr>
                <a:spLocks noChangeArrowheads="1"/>
              </p:cNvSpPr>
              <p:nvPr userDrawn="1"/>
            </p:nvSpPr>
            <p:spPr bwMode="auto">
              <a:xfrm>
                <a:off x="0" y="2257553"/>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0" name="Rectangle 174">
                <a:extLst>
                  <a:ext uri="{FF2B5EF4-FFF2-40B4-BE49-F238E27FC236}">
                    <a16:creationId xmlns:a16="http://schemas.microsoft.com/office/drawing/2014/main" id="{1EC6659F-17FB-4A77-8ED0-86124FD863C9}"/>
                  </a:ext>
                </a:extLst>
              </p:cNvPr>
              <p:cNvSpPr>
                <a:spLocks noChangeArrowheads="1"/>
              </p:cNvSpPr>
              <p:nvPr userDrawn="1"/>
            </p:nvSpPr>
            <p:spPr bwMode="auto">
              <a:xfrm>
                <a:off x="0" y="2110359"/>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2" name="Rectangle 176">
                <a:extLst>
                  <a:ext uri="{FF2B5EF4-FFF2-40B4-BE49-F238E27FC236}">
                    <a16:creationId xmlns:a16="http://schemas.microsoft.com/office/drawing/2014/main" id="{20F9C6BD-29AB-4FC8-AF58-6E6EF1769A9F}"/>
                  </a:ext>
                </a:extLst>
              </p:cNvPr>
              <p:cNvSpPr>
                <a:spLocks noChangeArrowheads="1"/>
              </p:cNvSpPr>
              <p:nvPr userDrawn="1"/>
            </p:nvSpPr>
            <p:spPr bwMode="auto">
              <a:xfrm>
                <a:off x="0" y="1963165"/>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4" name="Rectangle 178">
                <a:extLst>
                  <a:ext uri="{FF2B5EF4-FFF2-40B4-BE49-F238E27FC236}">
                    <a16:creationId xmlns:a16="http://schemas.microsoft.com/office/drawing/2014/main" id="{D546AD3B-B725-419D-9539-0B8148011833}"/>
                  </a:ext>
                </a:extLst>
              </p:cNvPr>
              <p:cNvSpPr>
                <a:spLocks noChangeArrowheads="1"/>
              </p:cNvSpPr>
              <p:nvPr userDrawn="1"/>
            </p:nvSpPr>
            <p:spPr bwMode="auto">
              <a:xfrm>
                <a:off x="0" y="1815970"/>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6" name="Rectangle 180">
                <a:extLst>
                  <a:ext uri="{FF2B5EF4-FFF2-40B4-BE49-F238E27FC236}">
                    <a16:creationId xmlns:a16="http://schemas.microsoft.com/office/drawing/2014/main" id="{F51F90AD-9E90-49BA-B4FC-30958907551F}"/>
                  </a:ext>
                </a:extLst>
              </p:cNvPr>
              <p:cNvSpPr>
                <a:spLocks noChangeArrowheads="1"/>
              </p:cNvSpPr>
              <p:nvPr userDrawn="1"/>
            </p:nvSpPr>
            <p:spPr bwMode="auto">
              <a:xfrm>
                <a:off x="0" y="1668777"/>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8" name="Rectangle 182">
                <a:extLst>
                  <a:ext uri="{FF2B5EF4-FFF2-40B4-BE49-F238E27FC236}">
                    <a16:creationId xmlns:a16="http://schemas.microsoft.com/office/drawing/2014/main" id="{E8E448BC-7771-4576-82C2-032221C97D1B}"/>
                  </a:ext>
                </a:extLst>
              </p:cNvPr>
              <p:cNvSpPr>
                <a:spLocks noChangeArrowheads="1"/>
              </p:cNvSpPr>
              <p:nvPr userDrawn="1"/>
            </p:nvSpPr>
            <p:spPr bwMode="auto">
              <a:xfrm>
                <a:off x="0" y="1521582"/>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0" name="Rectangle 184">
                <a:extLst>
                  <a:ext uri="{FF2B5EF4-FFF2-40B4-BE49-F238E27FC236}">
                    <a16:creationId xmlns:a16="http://schemas.microsoft.com/office/drawing/2014/main" id="{64A7D7C1-C0A1-4DDD-98BE-6E2C8F4323A4}"/>
                  </a:ext>
                </a:extLst>
              </p:cNvPr>
              <p:cNvSpPr>
                <a:spLocks noChangeArrowheads="1"/>
              </p:cNvSpPr>
              <p:nvPr userDrawn="1"/>
            </p:nvSpPr>
            <p:spPr bwMode="auto">
              <a:xfrm>
                <a:off x="0" y="1374389"/>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2" name="Rectangle 186">
                <a:extLst>
                  <a:ext uri="{FF2B5EF4-FFF2-40B4-BE49-F238E27FC236}">
                    <a16:creationId xmlns:a16="http://schemas.microsoft.com/office/drawing/2014/main" id="{1FF90127-0974-474F-BA50-04C61D54659B}"/>
                  </a:ext>
                </a:extLst>
              </p:cNvPr>
              <p:cNvSpPr>
                <a:spLocks noChangeArrowheads="1"/>
              </p:cNvSpPr>
              <p:nvPr userDrawn="1"/>
            </p:nvSpPr>
            <p:spPr bwMode="auto">
              <a:xfrm>
                <a:off x="0" y="1227194"/>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4" name="Rectangle 188">
                <a:extLst>
                  <a:ext uri="{FF2B5EF4-FFF2-40B4-BE49-F238E27FC236}">
                    <a16:creationId xmlns:a16="http://schemas.microsoft.com/office/drawing/2014/main" id="{79D946C2-EDEB-4ACF-A5DB-100AA5C11540}"/>
                  </a:ext>
                </a:extLst>
              </p:cNvPr>
              <p:cNvSpPr>
                <a:spLocks noChangeArrowheads="1"/>
              </p:cNvSpPr>
              <p:nvPr userDrawn="1"/>
            </p:nvSpPr>
            <p:spPr bwMode="auto">
              <a:xfrm>
                <a:off x="0" y="1080000"/>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7" name="Rectangle 125">
                <a:extLst>
                  <a:ext uri="{FF2B5EF4-FFF2-40B4-BE49-F238E27FC236}">
                    <a16:creationId xmlns:a16="http://schemas.microsoft.com/office/drawing/2014/main" id="{B7EC0A76-4F2D-0748-8880-34418E499B8F}"/>
                  </a:ext>
                </a:extLst>
              </p:cNvPr>
              <p:cNvSpPr>
                <a:spLocks noChangeArrowheads="1"/>
              </p:cNvSpPr>
              <p:nvPr userDrawn="1"/>
            </p:nvSpPr>
            <p:spPr bwMode="auto">
              <a:xfrm>
                <a:off x="0" y="5056707"/>
                <a:ext cx="1285495" cy="49065"/>
              </a:xfrm>
              <a:prstGeom prst="rect">
                <a:avLst/>
              </a:prstGeom>
              <a:solidFill>
                <a:srgbClr val="E740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9" name="Grafik 7">
            <a:extLst>
              <a:ext uri="{FF2B5EF4-FFF2-40B4-BE49-F238E27FC236}">
                <a16:creationId xmlns:a16="http://schemas.microsoft.com/office/drawing/2014/main" id="{AEAD54F9-F005-4495-AEAE-767A5EB10839}"/>
              </a:ext>
              <a:ext uri="{C183D7F6-B498-43B3-948B-1728B52AA6E4}">
                <adec:decorative xmlns:adec="http://schemas.microsoft.com/office/drawing/2017/decorative" val="1"/>
              </a:ext>
            </a:extLst>
          </p:cNvPr>
          <p:cNvGrpSpPr/>
          <p:nvPr userDrawn="1"/>
        </p:nvGrpSpPr>
        <p:grpSpPr>
          <a:xfrm>
            <a:off x="896682" y="9736319"/>
            <a:ext cx="15637044" cy="4313721"/>
            <a:chOff x="2743199" y="9737263"/>
            <a:chExt cx="15637044" cy="4313721"/>
          </a:xfrm>
        </p:grpSpPr>
        <p:sp>
          <p:nvSpPr>
            <p:cNvPr id="13" name="Freihandform: Form 12">
              <a:extLst>
                <a:ext uri="{FF2B5EF4-FFF2-40B4-BE49-F238E27FC236}">
                  <a16:creationId xmlns:a16="http://schemas.microsoft.com/office/drawing/2014/main" id="{FA374150-2989-4A51-B2BA-0D0FBD88C9AB}"/>
                </a:ext>
              </a:extLst>
            </p:cNvPr>
            <p:cNvSpPr/>
            <p:nvPr/>
          </p:nvSpPr>
          <p:spPr>
            <a:xfrm>
              <a:off x="2743199" y="9737263"/>
              <a:ext cx="15637044" cy="4313721"/>
            </a:xfrm>
            <a:custGeom>
              <a:avLst/>
              <a:gdLst>
                <a:gd name="connsiteX0" fmla="*/ 0 w 15637044"/>
                <a:gd name="connsiteY0" fmla="*/ 0 h 4313720"/>
                <a:gd name="connsiteX1" fmla="*/ 15644340 w 15637044"/>
                <a:gd name="connsiteY1" fmla="*/ 0 h 4313720"/>
                <a:gd name="connsiteX2" fmla="*/ 15644340 w 15637044"/>
                <a:gd name="connsiteY2" fmla="*/ 4333704 h 4313720"/>
                <a:gd name="connsiteX3" fmla="*/ 0 w 15637044"/>
                <a:gd name="connsiteY3" fmla="*/ 4333704 h 4313720"/>
              </a:gdLst>
              <a:ahLst/>
              <a:cxnLst>
                <a:cxn ang="0">
                  <a:pos x="connsiteX0" y="connsiteY0"/>
                </a:cxn>
                <a:cxn ang="0">
                  <a:pos x="connsiteX1" y="connsiteY1"/>
                </a:cxn>
                <a:cxn ang="0">
                  <a:pos x="connsiteX2" y="connsiteY2"/>
                </a:cxn>
                <a:cxn ang="0">
                  <a:pos x="connsiteX3" y="connsiteY3"/>
                </a:cxn>
              </a:cxnLst>
              <a:rect l="l" t="t" r="r" b="b"/>
              <a:pathLst>
                <a:path w="15637044" h="4313720">
                  <a:moveTo>
                    <a:pt x="0" y="0"/>
                  </a:moveTo>
                  <a:lnTo>
                    <a:pt x="15644340" y="0"/>
                  </a:lnTo>
                  <a:lnTo>
                    <a:pt x="15644340" y="4333704"/>
                  </a:lnTo>
                  <a:lnTo>
                    <a:pt x="0" y="4333704"/>
                  </a:lnTo>
                  <a:close/>
                </a:path>
              </a:pathLst>
            </a:custGeom>
            <a:noFill/>
            <a:ln w="27976" cap="flat">
              <a:noFill/>
              <a:prstDash val="solid"/>
              <a:miter/>
            </a:ln>
          </p:spPr>
          <p:txBody>
            <a:bodyPr rtlCol="0" anchor="ctr"/>
            <a:lstStyle/>
            <a:p>
              <a:endParaRPr lang="de-CH"/>
            </a:p>
          </p:txBody>
        </p:sp>
        <p:sp>
          <p:nvSpPr>
            <p:cNvPr id="14" name="Freihandform: Form 13">
              <a:extLst>
                <a:ext uri="{FF2B5EF4-FFF2-40B4-BE49-F238E27FC236}">
                  <a16:creationId xmlns:a16="http://schemas.microsoft.com/office/drawing/2014/main" id="{1D78CA23-CFC7-4405-A57F-3A94DF457484}"/>
                </a:ext>
              </a:extLst>
            </p:cNvPr>
            <p:cNvSpPr/>
            <p:nvPr/>
          </p:nvSpPr>
          <p:spPr>
            <a:xfrm>
              <a:off x="3646849" y="10096951"/>
              <a:ext cx="253745" cy="602652"/>
            </a:xfrm>
            <a:custGeom>
              <a:avLst/>
              <a:gdLst>
                <a:gd name="connsiteX0" fmla="*/ 101498 w 253745"/>
                <a:gd name="connsiteY0" fmla="*/ 46626 h 602652"/>
                <a:gd name="connsiteX1" fmla="*/ 83736 w 253745"/>
                <a:gd name="connsiteY1" fmla="*/ 148126 h 602652"/>
                <a:gd name="connsiteX2" fmla="*/ 83736 w 253745"/>
                <a:gd name="connsiteY2" fmla="*/ 272779 h 602652"/>
                <a:gd name="connsiteX3" fmla="*/ 15859 w 253745"/>
                <a:gd name="connsiteY3" fmla="*/ 272779 h 602652"/>
                <a:gd name="connsiteX4" fmla="*/ 0 w 253745"/>
                <a:gd name="connsiteY4" fmla="*/ 288639 h 602652"/>
                <a:gd name="connsiteX5" fmla="*/ 0 w 253745"/>
                <a:gd name="connsiteY5" fmla="*/ 328604 h 602652"/>
                <a:gd name="connsiteX6" fmla="*/ 15859 w 253745"/>
                <a:gd name="connsiteY6" fmla="*/ 344463 h 602652"/>
                <a:gd name="connsiteX7" fmla="*/ 83736 w 253745"/>
                <a:gd name="connsiteY7" fmla="*/ 344463 h 602652"/>
                <a:gd name="connsiteX8" fmla="*/ 83736 w 253745"/>
                <a:gd name="connsiteY8" fmla="*/ 605507 h 602652"/>
                <a:gd name="connsiteX9" fmla="*/ 99595 w 253745"/>
                <a:gd name="connsiteY9" fmla="*/ 621366 h 602652"/>
                <a:gd name="connsiteX10" fmla="*/ 146538 w 253745"/>
                <a:gd name="connsiteY10" fmla="*/ 621366 h 602652"/>
                <a:gd name="connsiteX11" fmla="*/ 162397 w 253745"/>
                <a:gd name="connsiteY11" fmla="*/ 605507 h 602652"/>
                <a:gd name="connsiteX12" fmla="*/ 162397 w 253745"/>
                <a:gd name="connsiteY12" fmla="*/ 344463 h 602652"/>
                <a:gd name="connsiteX13" fmla="*/ 245498 w 253745"/>
                <a:gd name="connsiteY13" fmla="*/ 344463 h 602652"/>
                <a:gd name="connsiteX14" fmla="*/ 261357 w 253745"/>
                <a:gd name="connsiteY14" fmla="*/ 328604 h 602652"/>
                <a:gd name="connsiteX15" fmla="*/ 261357 w 253745"/>
                <a:gd name="connsiteY15" fmla="*/ 288639 h 602652"/>
                <a:gd name="connsiteX16" fmla="*/ 245498 w 253745"/>
                <a:gd name="connsiteY16" fmla="*/ 272779 h 602652"/>
                <a:gd name="connsiteX17" fmla="*/ 162397 w 253745"/>
                <a:gd name="connsiteY17" fmla="*/ 272779 h 602652"/>
                <a:gd name="connsiteX18" fmla="*/ 162397 w 253745"/>
                <a:gd name="connsiteY18" fmla="*/ 129412 h 602652"/>
                <a:gd name="connsiteX19" fmla="*/ 226785 w 253745"/>
                <a:gd name="connsiteY19" fmla="*/ 67560 h 602652"/>
                <a:gd name="connsiteX20" fmla="*/ 256283 w 253745"/>
                <a:gd name="connsiteY20" fmla="*/ 68512 h 602652"/>
                <a:gd name="connsiteX21" fmla="*/ 257551 w 253745"/>
                <a:gd name="connsiteY21" fmla="*/ 68512 h 602652"/>
                <a:gd name="connsiteX22" fmla="*/ 257868 w 253745"/>
                <a:gd name="connsiteY22" fmla="*/ 68512 h 602652"/>
                <a:gd name="connsiteX23" fmla="*/ 273410 w 253745"/>
                <a:gd name="connsiteY23" fmla="*/ 52653 h 602652"/>
                <a:gd name="connsiteX24" fmla="*/ 273410 w 253745"/>
                <a:gd name="connsiteY24" fmla="*/ 19983 h 602652"/>
                <a:gd name="connsiteX25" fmla="*/ 273410 w 253745"/>
                <a:gd name="connsiteY25" fmla="*/ 6027 h 602652"/>
                <a:gd name="connsiteX26" fmla="*/ 208071 w 253745"/>
                <a:gd name="connsiteY26" fmla="*/ 0 h 602652"/>
                <a:gd name="connsiteX27" fmla="*/ 101498 w 253745"/>
                <a:gd name="connsiteY27" fmla="*/ 46626 h 602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53745" h="602652">
                  <a:moveTo>
                    <a:pt x="101498" y="46626"/>
                  </a:moveTo>
                  <a:cubicBezTo>
                    <a:pt x="86908" y="68512"/>
                    <a:pt x="83736" y="89763"/>
                    <a:pt x="83736" y="148126"/>
                  </a:cubicBezTo>
                  <a:lnTo>
                    <a:pt x="83736" y="272779"/>
                  </a:lnTo>
                  <a:lnTo>
                    <a:pt x="15859" y="272779"/>
                  </a:lnTo>
                  <a:cubicBezTo>
                    <a:pt x="6978" y="272779"/>
                    <a:pt x="0" y="279757"/>
                    <a:pt x="0" y="288639"/>
                  </a:cubicBezTo>
                  <a:lnTo>
                    <a:pt x="0" y="328604"/>
                  </a:lnTo>
                  <a:cubicBezTo>
                    <a:pt x="0" y="337485"/>
                    <a:pt x="7295" y="344463"/>
                    <a:pt x="15859" y="344463"/>
                  </a:cubicBezTo>
                  <a:lnTo>
                    <a:pt x="83736" y="344463"/>
                  </a:lnTo>
                  <a:lnTo>
                    <a:pt x="83736" y="605507"/>
                  </a:lnTo>
                  <a:cubicBezTo>
                    <a:pt x="83736" y="614388"/>
                    <a:pt x="91031" y="621366"/>
                    <a:pt x="99595" y="621366"/>
                  </a:cubicBezTo>
                  <a:lnTo>
                    <a:pt x="146538" y="621366"/>
                  </a:lnTo>
                  <a:cubicBezTo>
                    <a:pt x="155419" y="621366"/>
                    <a:pt x="162397" y="614071"/>
                    <a:pt x="162397" y="605507"/>
                  </a:cubicBezTo>
                  <a:lnTo>
                    <a:pt x="162397" y="344463"/>
                  </a:lnTo>
                  <a:lnTo>
                    <a:pt x="245498" y="344463"/>
                  </a:lnTo>
                  <a:cubicBezTo>
                    <a:pt x="254379" y="344463"/>
                    <a:pt x="261357" y="337168"/>
                    <a:pt x="261357" y="328604"/>
                  </a:cubicBezTo>
                  <a:lnTo>
                    <a:pt x="261357" y="288639"/>
                  </a:lnTo>
                  <a:cubicBezTo>
                    <a:pt x="261357" y="279757"/>
                    <a:pt x="254062" y="272779"/>
                    <a:pt x="245498" y="272779"/>
                  </a:cubicBezTo>
                  <a:lnTo>
                    <a:pt x="162397" y="272779"/>
                  </a:lnTo>
                  <a:lnTo>
                    <a:pt x="162397" y="129412"/>
                  </a:lnTo>
                  <a:cubicBezTo>
                    <a:pt x="162397" y="99913"/>
                    <a:pt x="162397" y="67560"/>
                    <a:pt x="226785" y="67560"/>
                  </a:cubicBezTo>
                  <a:cubicBezTo>
                    <a:pt x="236617" y="67560"/>
                    <a:pt x="246767" y="67878"/>
                    <a:pt x="256283" y="68512"/>
                  </a:cubicBezTo>
                  <a:cubicBezTo>
                    <a:pt x="256600" y="68512"/>
                    <a:pt x="256917" y="68512"/>
                    <a:pt x="257551" y="68512"/>
                  </a:cubicBezTo>
                  <a:cubicBezTo>
                    <a:pt x="257551" y="68512"/>
                    <a:pt x="257868" y="68512"/>
                    <a:pt x="257868" y="68512"/>
                  </a:cubicBezTo>
                  <a:cubicBezTo>
                    <a:pt x="266432" y="68195"/>
                    <a:pt x="273410" y="61217"/>
                    <a:pt x="273410" y="52653"/>
                  </a:cubicBezTo>
                  <a:lnTo>
                    <a:pt x="273410" y="19983"/>
                  </a:lnTo>
                  <a:lnTo>
                    <a:pt x="273410" y="6027"/>
                  </a:lnTo>
                  <a:cubicBezTo>
                    <a:pt x="256600" y="3489"/>
                    <a:pt x="230908" y="0"/>
                    <a:pt x="208071" y="0"/>
                  </a:cubicBezTo>
                  <a:cubicBezTo>
                    <a:pt x="153199" y="0"/>
                    <a:pt x="119577" y="19348"/>
                    <a:pt x="101498" y="46626"/>
                  </a:cubicBezTo>
                </a:path>
              </a:pathLst>
            </a:custGeom>
            <a:solidFill>
              <a:srgbClr val="E7492A"/>
            </a:solidFill>
            <a:ln w="27976" cap="flat">
              <a:noFill/>
              <a:prstDash val="solid"/>
              <a:miter/>
            </a:ln>
          </p:spPr>
          <p:txBody>
            <a:bodyPr rtlCol="0" anchor="ctr"/>
            <a:lstStyle/>
            <a:p>
              <a:endParaRPr lang="de-CH"/>
            </a:p>
          </p:txBody>
        </p:sp>
        <p:sp>
          <p:nvSpPr>
            <p:cNvPr id="15" name="Freihandform: Form 14">
              <a:extLst>
                <a:ext uri="{FF2B5EF4-FFF2-40B4-BE49-F238E27FC236}">
                  <a16:creationId xmlns:a16="http://schemas.microsoft.com/office/drawing/2014/main" id="{C17942F5-DED3-41F0-91AF-CC2A47BE5DCC}"/>
                </a:ext>
              </a:extLst>
            </p:cNvPr>
            <p:cNvSpPr/>
            <p:nvPr/>
          </p:nvSpPr>
          <p:spPr>
            <a:xfrm>
              <a:off x="3103200" y="10106467"/>
              <a:ext cx="444054" cy="602652"/>
            </a:xfrm>
            <a:custGeom>
              <a:avLst/>
              <a:gdLst>
                <a:gd name="connsiteX0" fmla="*/ 443420 w 444053"/>
                <a:gd name="connsiteY0" fmla="*/ 634 h 602652"/>
                <a:gd name="connsiteX1" fmla="*/ 390768 w 444053"/>
                <a:gd name="connsiteY1" fmla="*/ 634 h 602652"/>
                <a:gd name="connsiteX2" fmla="*/ 374908 w 444053"/>
                <a:gd name="connsiteY2" fmla="*/ 16494 h 602652"/>
                <a:gd name="connsiteX3" fmla="*/ 374908 w 444053"/>
                <a:gd name="connsiteY3" fmla="*/ 16494 h 602652"/>
                <a:gd name="connsiteX4" fmla="*/ 374908 w 444053"/>
                <a:gd name="connsiteY4" fmla="*/ 16494 h 602652"/>
                <a:gd name="connsiteX5" fmla="*/ 374908 w 444053"/>
                <a:gd name="connsiteY5" fmla="*/ 262947 h 602652"/>
                <a:gd name="connsiteX6" fmla="*/ 84370 w 444053"/>
                <a:gd name="connsiteY6" fmla="*/ 262947 h 602652"/>
                <a:gd name="connsiteX7" fmla="*/ 84370 w 444053"/>
                <a:gd name="connsiteY7" fmla="*/ 16176 h 602652"/>
                <a:gd name="connsiteX8" fmla="*/ 68511 w 444053"/>
                <a:gd name="connsiteY8" fmla="*/ 0 h 602652"/>
                <a:gd name="connsiteX9" fmla="*/ 15859 w 444053"/>
                <a:gd name="connsiteY9" fmla="*/ 0 h 602652"/>
                <a:gd name="connsiteX10" fmla="*/ 0 w 444053"/>
                <a:gd name="connsiteY10" fmla="*/ 16176 h 602652"/>
                <a:gd name="connsiteX11" fmla="*/ 0 w 444053"/>
                <a:gd name="connsiteY11" fmla="*/ 595674 h 602652"/>
                <a:gd name="connsiteX12" fmla="*/ 15859 w 444053"/>
                <a:gd name="connsiteY12" fmla="*/ 611533 h 602652"/>
                <a:gd name="connsiteX13" fmla="*/ 68511 w 444053"/>
                <a:gd name="connsiteY13" fmla="*/ 611533 h 602652"/>
                <a:gd name="connsiteX14" fmla="*/ 84370 w 444053"/>
                <a:gd name="connsiteY14" fmla="*/ 595674 h 602652"/>
                <a:gd name="connsiteX15" fmla="*/ 84370 w 444053"/>
                <a:gd name="connsiteY15" fmla="*/ 335582 h 602652"/>
                <a:gd name="connsiteX16" fmla="*/ 374908 w 444053"/>
                <a:gd name="connsiteY16" fmla="*/ 335582 h 602652"/>
                <a:gd name="connsiteX17" fmla="*/ 374908 w 444053"/>
                <a:gd name="connsiteY17" fmla="*/ 595674 h 602652"/>
                <a:gd name="connsiteX18" fmla="*/ 374908 w 444053"/>
                <a:gd name="connsiteY18" fmla="*/ 595674 h 602652"/>
                <a:gd name="connsiteX19" fmla="*/ 374908 w 444053"/>
                <a:gd name="connsiteY19" fmla="*/ 595674 h 602652"/>
                <a:gd name="connsiteX20" fmla="*/ 390768 w 444053"/>
                <a:gd name="connsiteY20" fmla="*/ 611533 h 602652"/>
                <a:gd name="connsiteX21" fmla="*/ 443420 w 444053"/>
                <a:gd name="connsiteY21" fmla="*/ 611533 h 602652"/>
                <a:gd name="connsiteX22" fmla="*/ 459279 w 444053"/>
                <a:gd name="connsiteY22" fmla="*/ 595674 h 602652"/>
                <a:gd name="connsiteX23" fmla="*/ 459279 w 444053"/>
                <a:gd name="connsiteY23" fmla="*/ 16494 h 602652"/>
                <a:gd name="connsiteX24" fmla="*/ 443420 w 444053"/>
                <a:gd name="connsiteY24" fmla="*/ 634 h 602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4053" h="602652">
                  <a:moveTo>
                    <a:pt x="443420" y="634"/>
                  </a:moveTo>
                  <a:lnTo>
                    <a:pt x="390768" y="634"/>
                  </a:lnTo>
                  <a:cubicBezTo>
                    <a:pt x="381886" y="634"/>
                    <a:pt x="374908" y="7930"/>
                    <a:pt x="374908" y="16494"/>
                  </a:cubicBezTo>
                  <a:lnTo>
                    <a:pt x="374908" y="16494"/>
                  </a:lnTo>
                  <a:lnTo>
                    <a:pt x="374908" y="16494"/>
                  </a:lnTo>
                  <a:lnTo>
                    <a:pt x="374908" y="262947"/>
                  </a:lnTo>
                  <a:lnTo>
                    <a:pt x="84370" y="262947"/>
                  </a:lnTo>
                  <a:lnTo>
                    <a:pt x="84370" y="16176"/>
                  </a:lnTo>
                  <a:cubicBezTo>
                    <a:pt x="84370" y="7295"/>
                    <a:pt x="77075" y="0"/>
                    <a:pt x="68511" y="0"/>
                  </a:cubicBezTo>
                  <a:lnTo>
                    <a:pt x="15859" y="0"/>
                  </a:lnTo>
                  <a:cubicBezTo>
                    <a:pt x="6978" y="0"/>
                    <a:pt x="0" y="7295"/>
                    <a:pt x="0" y="16176"/>
                  </a:cubicBezTo>
                  <a:lnTo>
                    <a:pt x="0" y="595674"/>
                  </a:lnTo>
                  <a:cubicBezTo>
                    <a:pt x="0" y="604555"/>
                    <a:pt x="7295" y="611533"/>
                    <a:pt x="15859" y="611533"/>
                  </a:cubicBezTo>
                  <a:lnTo>
                    <a:pt x="68511" y="611533"/>
                  </a:lnTo>
                  <a:cubicBezTo>
                    <a:pt x="77392" y="611533"/>
                    <a:pt x="84370" y="604238"/>
                    <a:pt x="84370" y="595674"/>
                  </a:cubicBezTo>
                  <a:lnTo>
                    <a:pt x="84370" y="335582"/>
                  </a:lnTo>
                  <a:lnTo>
                    <a:pt x="374908" y="335582"/>
                  </a:lnTo>
                  <a:lnTo>
                    <a:pt x="374908" y="595674"/>
                  </a:lnTo>
                  <a:lnTo>
                    <a:pt x="374908" y="595674"/>
                  </a:lnTo>
                  <a:lnTo>
                    <a:pt x="374908" y="595674"/>
                  </a:lnTo>
                  <a:cubicBezTo>
                    <a:pt x="374908" y="604555"/>
                    <a:pt x="382204" y="611533"/>
                    <a:pt x="390768" y="611533"/>
                  </a:cubicBezTo>
                  <a:lnTo>
                    <a:pt x="443420" y="611533"/>
                  </a:lnTo>
                  <a:cubicBezTo>
                    <a:pt x="452301" y="611533"/>
                    <a:pt x="459279" y="604238"/>
                    <a:pt x="459279" y="595674"/>
                  </a:cubicBezTo>
                  <a:lnTo>
                    <a:pt x="459279" y="16494"/>
                  </a:lnTo>
                  <a:cubicBezTo>
                    <a:pt x="459596" y="7612"/>
                    <a:pt x="452301" y="634"/>
                    <a:pt x="443420" y="634"/>
                  </a:cubicBezTo>
                </a:path>
              </a:pathLst>
            </a:custGeom>
            <a:solidFill>
              <a:srgbClr val="E7492A"/>
            </a:solidFill>
            <a:ln w="27976" cap="flat">
              <a:noFill/>
              <a:prstDash val="solid"/>
              <a:miter/>
            </a:ln>
          </p:spPr>
          <p:txBody>
            <a:bodyPr rtlCol="0" anchor="ctr"/>
            <a:lstStyle/>
            <a:p>
              <a:endParaRPr lang="de-CH"/>
            </a:p>
          </p:txBody>
        </p:sp>
        <p:sp>
          <p:nvSpPr>
            <p:cNvPr id="16" name="Freihandform: Form 15">
              <a:extLst>
                <a:ext uri="{FF2B5EF4-FFF2-40B4-BE49-F238E27FC236}">
                  <a16:creationId xmlns:a16="http://schemas.microsoft.com/office/drawing/2014/main" id="{D878C61A-CC41-4383-89A0-E7EEE3090821}"/>
                </a:ext>
              </a:extLst>
            </p:cNvPr>
            <p:cNvSpPr/>
            <p:nvPr/>
          </p:nvSpPr>
          <p:spPr>
            <a:xfrm>
              <a:off x="4003361" y="10106784"/>
              <a:ext cx="444054" cy="602652"/>
            </a:xfrm>
            <a:custGeom>
              <a:avLst/>
              <a:gdLst>
                <a:gd name="connsiteX0" fmla="*/ 459596 w 444053"/>
                <a:gd name="connsiteY0" fmla="*/ 16176 h 602652"/>
                <a:gd name="connsiteX1" fmla="*/ 459596 w 444053"/>
                <a:gd name="connsiteY1" fmla="*/ 16176 h 602652"/>
                <a:gd name="connsiteX2" fmla="*/ 459596 w 444053"/>
                <a:gd name="connsiteY2" fmla="*/ 16176 h 602652"/>
                <a:gd name="connsiteX3" fmla="*/ 443737 w 444053"/>
                <a:gd name="connsiteY3" fmla="*/ 0 h 602652"/>
                <a:gd name="connsiteX4" fmla="*/ 391085 w 444053"/>
                <a:gd name="connsiteY4" fmla="*/ 0 h 602652"/>
                <a:gd name="connsiteX5" fmla="*/ 375226 w 444053"/>
                <a:gd name="connsiteY5" fmla="*/ 15859 h 602652"/>
                <a:gd name="connsiteX6" fmla="*/ 375226 w 444053"/>
                <a:gd name="connsiteY6" fmla="*/ 15859 h 602652"/>
                <a:gd name="connsiteX7" fmla="*/ 375226 w 444053"/>
                <a:gd name="connsiteY7" fmla="*/ 15859 h 602652"/>
                <a:gd name="connsiteX8" fmla="*/ 375226 w 444053"/>
                <a:gd name="connsiteY8" fmla="*/ 262312 h 602652"/>
                <a:gd name="connsiteX9" fmla="*/ 84688 w 444053"/>
                <a:gd name="connsiteY9" fmla="*/ 262312 h 602652"/>
                <a:gd name="connsiteX10" fmla="*/ 84688 w 444053"/>
                <a:gd name="connsiteY10" fmla="*/ 15859 h 602652"/>
                <a:gd name="connsiteX11" fmla="*/ 84688 w 444053"/>
                <a:gd name="connsiteY11" fmla="*/ 15859 h 602652"/>
                <a:gd name="connsiteX12" fmla="*/ 84688 w 444053"/>
                <a:gd name="connsiteY12" fmla="*/ 15859 h 602652"/>
                <a:gd name="connsiteX13" fmla="*/ 68828 w 444053"/>
                <a:gd name="connsiteY13" fmla="*/ 0 h 602652"/>
                <a:gd name="connsiteX14" fmla="*/ 16176 w 444053"/>
                <a:gd name="connsiteY14" fmla="*/ 0 h 602652"/>
                <a:gd name="connsiteX15" fmla="*/ 0 w 444053"/>
                <a:gd name="connsiteY15" fmla="*/ 16176 h 602652"/>
                <a:gd name="connsiteX16" fmla="*/ 0 w 444053"/>
                <a:gd name="connsiteY16" fmla="*/ 16176 h 602652"/>
                <a:gd name="connsiteX17" fmla="*/ 0 w 444053"/>
                <a:gd name="connsiteY17" fmla="*/ 595674 h 602652"/>
                <a:gd name="connsiteX18" fmla="*/ 16176 w 444053"/>
                <a:gd name="connsiteY18" fmla="*/ 611533 h 602652"/>
                <a:gd name="connsiteX19" fmla="*/ 68828 w 444053"/>
                <a:gd name="connsiteY19" fmla="*/ 611533 h 602652"/>
                <a:gd name="connsiteX20" fmla="*/ 84688 w 444053"/>
                <a:gd name="connsiteY20" fmla="*/ 595674 h 602652"/>
                <a:gd name="connsiteX21" fmla="*/ 84688 w 444053"/>
                <a:gd name="connsiteY21" fmla="*/ 595674 h 602652"/>
                <a:gd name="connsiteX22" fmla="*/ 84688 w 444053"/>
                <a:gd name="connsiteY22" fmla="*/ 595674 h 602652"/>
                <a:gd name="connsiteX23" fmla="*/ 84688 w 444053"/>
                <a:gd name="connsiteY23" fmla="*/ 335582 h 602652"/>
                <a:gd name="connsiteX24" fmla="*/ 375226 w 444053"/>
                <a:gd name="connsiteY24" fmla="*/ 335582 h 602652"/>
                <a:gd name="connsiteX25" fmla="*/ 375226 w 444053"/>
                <a:gd name="connsiteY25" fmla="*/ 595674 h 602652"/>
                <a:gd name="connsiteX26" fmla="*/ 375226 w 444053"/>
                <a:gd name="connsiteY26" fmla="*/ 595674 h 602652"/>
                <a:gd name="connsiteX27" fmla="*/ 375226 w 444053"/>
                <a:gd name="connsiteY27" fmla="*/ 595674 h 602652"/>
                <a:gd name="connsiteX28" fmla="*/ 391085 w 444053"/>
                <a:gd name="connsiteY28" fmla="*/ 611533 h 602652"/>
                <a:gd name="connsiteX29" fmla="*/ 443737 w 444053"/>
                <a:gd name="connsiteY29" fmla="*/ 611533 h 602652"/>
                <a:gd name="connsiteX30" fmla="*/ 459596 w 444053"/>
                <a:gd name="connsiteY30" fmla="*/ 595674 h 602652"/>
                <a:gd name="connsiteX31" fmla="*/ 459596 w 444053"/>
                <a:gd name="connsiteY31" fmla="*/ 16176 h 602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44053" h="602652">
                  <a:moveTo>
                    <a:pt x="459596" y="16176"/>
                  </a:moveTo>
                  <a:lnTo>
                    <a:pt x="459596" y="16176"/>
                  </a:lnTo>
                  <a:lnTo>
                    <a:pt x="459596" y="16176"/>
                  </a:lnTo>
                  <a:cubicBezTo>
                    <a:pt x="459596" y="7295"/>
                    <a:pt x="452301" y="0"/>
                    <a:pt x="443737" y="0"/>
                  </a:cubicBezTo>
                  <a:lnTo>
                    <a:pt x="391085" y="0"/>
                  </a:lnTo>
                  <a:cubicBezTo>
                    <a:pt x="382204" y="0"/>
                    <a:pt x="375226" y="7295"/>
                    <a:pt x="375226" y="15859"/>
                  </a:cubicBezTo>
                  <a:cubicBezTo>
                    <a:pt x="375226" y="15859"/>
                    <a:pt x="375226" y="15859"/>
                    <a:pt x="375226" y="15859"/>
                  </a:cubicBezTo>
                  <a:lnTo>
                    <a:pt x="375226" y="15859"/>
                  </a:lnTo>
                  <a:lnTo>
                    <a:pt x="375226" y="262312"/>
                  </a:lnTo>
                  <a:lnTo>
                    <a:pt x="84688" y="262312"/>
                  </a:lnTo>
                  <a:lnTo>
                    <a:pt x="84688" y="15859"/>
                  </a:lnTo>
                  <a:lnTo>
                    <a:pt x="84688" y="15859"/>
                  </a:lnTo>
                  <a:lnTo>
                    <a:pt x="84688" y="15859"/>
                  </a:lnTo>
                  <a:cubicBezTo>
                    <a:pt x="84688" y="6978"/>
                    <a:pt x="77392" y="0"/>
                    <a:pt x="68828" y="0"/>
                  </a:cubicBezTo>
                  <a:lnTo>
                    <a:pt x="16176" y="0"/>
                  </a:lnTo>
                  <a:cubicBezTo>
                    <a:pt x="7295" y="0"/>
                    <a:pt x="0" y="7295"/>
                    <a:pt x="0" y="16176"/>
                  </a:cubicBezTo>
                  <a:lnTo>
                    <a:pt x="0" y="16176"/>
                  </a:lnTo>
                  <a:lnTo>
                    <a:pt x="0" y="595674"/>
                  </a:lnTo>
                  <a:cubicBezTo>
                    <a:pt x="0" y="604555"/>
                    <a:pt x="7295" y="611533"/>
                    <a:pt x="16176" y="611533"/>
                  </a:cubicBezTo>
                  <a:lnTo>
                    <a:pt x="68828" y="611533"/>
                  </a:lnTo>
                  <a:cubicBezTo>
                    <a:pt x="77709" y="611533"/>
                    <a:pt x="84688" y="604238"/>
                    <a:pt x="84688" y="595674"/>
                  </a:cubicBezTo>
                  <a:lnTo>
                    <a:pt x="84688" y="595674"/>
                  </a:lnTo>
                  <a:lnTo>
                    <a:pt x="84688" y="595674"/>
                  </a:lnTo>
                  <a:lnTo>
                    <a:pt x="84688" y="335582"/>
                  </a:lnTo>
                  <a:lnTo>
                    <a:pt x="375226" y="335582"/>
                  </a:lnTo>
                  <a:lnTo>
                    <a:pt x="375226" y="595674"/>
                  </a:lnTo>
                  <a:lnTo>
                    <a:pt x="375226" y="595674"/>
                  </a:lnTo>
                  <a:lnTo>
                    <a:pt x="375226" y="595674"/>
                  </a:lnTo>
                  <a:cubicBezTo>
                    <a:pt x="375226" y="604555"/>
                    <a:pt x="382521" y="611533"/>
                    <a:pt x="391085" y="611533"/>
                  </a:cubicBezTo>
                  <a:lnTo>
                    <a:pt x="443737" y="611533"/>
                  </a:lnTo>
                  <a:cubicBezTo>
                    <a:pt x="452618" y="611533"/>
                    <a:pt x="459596" y="604238"/>
                    <a:pt x="459596" y="595674"/>
                  </a:cubicBezTo>
                  <a:lnTo>
                    <a:pt x="459596" y="16176"/>
                  </a:lnTo>
                  <a:close/>
                </a:path>
              </a:pathLst>
            </a:custGeom>
            <a:solidFill>
              <a:srgbClr val="E7492A"/>
            </a:solidFill>
            <a:ln w="27976" cap="flat">
              <a:noFill/>
              <a:prstDash val="solid"/>
              <a:miter/>
            </a:ln>
          </p:spPr>
          <p:txBody>
            <a:bodyPr rtlCol="0" anchor="ctr"/>
            <a:lstStyle/>
            <a:p>
              <a:endParaRPr lang="de-CH"/>
            </a:p>
          </p:txBody>
        </p:sp>
        <p:sp>
          <p:nvSpPr>
            <p:cNvPr id="18" name="Freihandform: Form 17">
              <a:extLst>
                <a:ext uri="{FF2B5EF4-FFF2-40B4-BE49-F238E27FC236}">
                  <a16:creationId xmlns:a16="http://schemas.microsoft.com/office/drawing/2014/main" id="{DC4B33D4-F1E0-494F-A574-9904F30A23FC}"/>
                </a:ext>
              </a:extLst>
            </p:cNvPr>
            <p:cNvSpPr/>
            <p:nvPr/>
          </p:nvSpPr>
          <p:spPr>
            <a:xfrm>
              <a:off x="4718922" y="10109004"/>
              <a:ext cx="31718" cy="222030"/>
            </a:xfrm>
            <a:custGeom>
              <a:avLst/>
              <a:gdLst>
                <a:gd name="connsiteX0" fmla="*/ 0 w 0"/>
                <a:gd name="connsiteY0" fmla="*/ 235034 h 222029"/>
                <a:gd name="connsiteX1" fmla="*/ 0 w 0"/>
                <a:gd name="connsiteY1" fmla="*/ 0 h 222029"/>
                <a:gd name="connsiteX2" fmla="*/ 20934 w 0"/>
                <a:gd name="connsiteY2" fmla="*/ 0 h 222029"/>
                <a:gd name="connsiteX3" fmla="*/ 20934 w 0"/>
                <a:gd name="connsiteY3" fmla="*/ 235034 h 222029"/>
                <a:gd name="connsiteX4" fmla="*/ 0 w 0"/>
                <a:gd name="connsiteY4" fmla="*/ 235034 h 222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222029">
                  <a:moveTo>
                    <a:pt x="0" y="235034"/>
                  </a:moveTo>
                  <a:lnTo>
                    <a:pt x="0" y="0"/>
                  </a:lnTo>
                  <a:lnTo>
                    <a:pt x="20934" y="0"/>
                  </a:lnTo>
                  <a:lnTo>
                    <a:pt x="20934" y="235034"/>
                  </a:lnTo>
                  <a:lnTo>
                    <a:pt x="0" y="235034"/>
                  </a:lnTo>
                  <a:close/>
                </a:path>
              </a:pathLst>
            </a:custGeom>
            <a:solidFill>
              <a:srgbClr val="000000"/>
            </a:solidFill>
            <a:ln w="27976" cap="flat">
              <a:noFill/>
              <a:prstDash val="solid"/>
              <a:miter/>
            </a:ln>
          </p:spPr>
          <p:txBody>
            <a:bodyPr rtlCol="0" anchor="ctr"/>
            <a:lstStyle/>
            <a:p>
              <a:endParaRPr lang="de-CH"/>
            </a:p>
          </p:txBody>
        </p:sp>
        <p:sp>
          <p:nvSpPr>
            <p:cNvPr id="19" name="Freihandform: Form 18">
              <a:extLst>
                <a:ext uri="{FF2B5EF4-FFF2-40B4-BE49-F238E27FC236}">
                  <a16:creationId xmlns:a16="http://schemas.microsoft.com/office/drawing/2014/main" id="{CD1C081D-8499-4EB2-83AB-96E44B8B04DB}"/>
                </a:ext>
              </a:extLst>
            </p:cNvPr>
            <p:cNvSpPr/>
            <p:nvPr/>
          </p:nvSpPr>
          <p:spPr>
            <a:xfrm>
              <a:off x="4799169" y="10176248"/>
              <a:ext cx="126873" cy="158593"/>
            </a:xfrm>
            <a:custGeom>
              <a:avLst/>
              <a:gdLst>
                <a:gd name="connsiteX0" fmla="*/ 20934 w 126872"/>
                <a:gd name="connsiteY0" fmla="*/ 167791 h 158592"/>
                <a:gd name="connsiteX1" fmla="*/ 1586 w 126872"/>
                <a:gd name="connsiteY1" fmla="*/ 167791 h 158592"/>
                <a:gd name="connsiteX2" fmla="*/ 1586 w 126872"/>
                <a:gd name="connsiteY2" fmla="*/ 41551 h 158592"/>
                <a:gd name="connsiteX3" fmla="*/ 0 w 126872"/>
                <a:gd name="connsiteY3" fmla="*/ 4758 h 158592"/>
                <a:gd name="connsiteX4" fmla="*/ 19982 w 126872"/>
                <a:gd name="connsiteY4" fmla="*/ 4758 h 158592"/>
                <a:gd name="connsiteX5" fmla="*/ 20934 w 126872"/>
                <a:gd name="connsiteY5" fmla="*/ 28864 h 158592"/>
                <a:gd name="connsiteX6" fmla="*/ 21568 w 126872"/>
                <a:gd name="connsiteY6" fmla="*/ 29498 h 158592"/>
                <a:gd name="connsiteX7" fmla="*/ 72317 w 126872"/>
                <a:gd name="connsiteY7" fmla="*/ 0 h 158592"/>
                <a:gd name="connsiteX8" fmla="*/ 129727 w 126872"/>
                <a:gd name="connsiteY8" fmla="*/ 65975 h 158592"/>
                <a:gd name="connsiteX9" fmla="*/ 129727 w 126872"/>
                <a:gd name="connsiteY9" fmla="*/ 167791 h 158592"/>
                <a:gd name="connsiteX10" fmla="*/ 110379 w 126872"/>
                <a:gd name="connsiteY10" fmla="*/ 167791 h 158592"/>
                <a:gd name="connsiteX11" fmla="*/ 110379 w 126872"/>
                <a:gd name="connsiteY11" fmla="*/ 62803 h 158592"/>
                <a:gd name="connsiteX12" fmla="*/ 67560 w 126872"/>
                <a:gd name="connsiteY12" fmla="*/ 18080 h 158592"/>
                <a:gd name="connsiteX13" fmla="*/ 20934 w 126872"/>
                <a:gd name="connsiteY13" fmla="*/ 74221 h 158592"/>
                <a:gd name="connsiteX14" fmla="*/ 20934 w 126872"/>
                <a:gd name="connsiteY14" fmla="*/ 167791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6872" h="158592">
                  <a:moveTo>
                    <a:pt x="20934" y="167791"/>
                  </a:moveTo>
                  <a:lnTo>
                    <a:pt x="1586" y="167791"/>
                  </a:lnTo>
                  <a:lnTo>
                    <a:pt x="1586" y="41551"/>
                  </a:lnTo>
                  <a:cubicBezTo>
                    <a:pt x="1586" y="28864"/>
                    <a:pt x="634" y="15859"/>
                    <a:pt x="0" y="4758"/>
                  </a:cubicBezTo>
                  <a:lnTo>
                    <a:pt x="19982" y="4758"/>
                  </a:lnTo>
                  <a:lnTo>
                    <a:pt x="20934" y="28864"/>
                  </a:lnTo>
                  <a:lnTo>
                    <a:pt x="21568" y="29498"/>
                  </a:lnTo>
                  <a:cubicBezTo>
                    <a:pt x="32987" y="9516"/>
                    <a:pt x="51383" y="0"/>
                    <a:pt x="72317" y="0"/>
                  </a:cubicBezTo>
                  <a:cubicBezTo>
                    <a:pt x="125604" y="0"/>
                    <a:pt x="129727" y="46943"/>
                    <a:pt x="129727" y="65975"/>
                  </a:cubicBezTo>
                  <a:lnTo>
                    <a:pt x="129727" y="167791"/>
                  </a:lnTo>
                  <a:lnTo>
                    <a:pt x="110379" y="167791"/>
                  </a:lnTo>
                  <a:lnTo>
                    <a:pt x="110379" y="62803"/>
                  </a:lnTo>
                  <a:cubicBezTo>
                    <a:pt x="110379" y="34573"/>
                    <a:pt x="94203" y="18080"/>
                    <a:pt x="67560" y="18080"/>
                  </a:cubicBezTo>
                  <a:cubicBezTo>
                    <a:pt x="35524" y="18080"/>
                    <a:pt x="20934" y="45040"/>
                    <a:pt x="20934" y="74221"/>
                  </a:cubicBezTo>
                  <a:lnTo>
                    <a:pt x="20934" y="167791"/>
                  </a:lnTo>
                  <a:close/>
                </a:path>
              </a:pathLst>
            </a:custGeom>
            <a:solidFill>
              <a:srgbClr val="000000"/>
            </a:solidFill>
            <a:ln w="27976" cap="flat">
              <a:noFill/>
              <a:prstDash val="solid"/>
              <a:miter/>
            </a:ln>
          </p:spPr>
          <p:txBody>
            <a:bodyPr rtlCol="0" anchor="ctr"/>
            <a:lstStyle/>
            <a:p>
              <a:endParaRPr lang="de-CH"/>
            </a:p>
          </p:txBody>
        </p:sp>
        <p:sp>
          <p:nvSpPr>
            <p:cNvPr id="20" name="Freihandform: Form 19">
              <a:extLst>
                <a:ext uri="{FF2B5EF4-FFF2-40B4-BE49-F238E27FC236}">
                  <a16:creationId xmlns:a16="http://schemas.microsoft.com/office/drawing/2014/main" id="{71377BF3-4339-4EAA-B208-AEF3E15DC551}"/>
                </a:ext>
              </a:extLst>
            </p:cNvPr>
            <p:cNvSpPr/>
            <p:nvPr/>
          </p:nvSpPr>
          <p:spPr>
            <a:xfrm>
              <a:off x="4962835" y="10137868"/>
              <a:ext cx="63436" cy="190311"/>
            </a:xfrm>
            <a:custGeom>
              <a:avLst/>
              <a:gdLst>
                <a:gd name="connsiteX0" fmla="*/ 32352 w 63436"/>
                <a:gd name="connsiteY0" fmla="*/ 61217 h 190311"/>
                <a:gd name="connsiteX1" fmla="*/ 0 w 63436"/>
                <a:gd name="connsiteY1" fmla="*/ 61217 h 190311"/>
                <a:gd name="connsiteX2" fmla="*/ 0 w 63436"/>
                <a:gd name="connsiteY2" fmla="*/ 43454 h 190311"/>
                <a:gd name="connsiteX3" fmla="*/ 32352 w 63436"/>
                <a:gd name="connsiteY3" fmla="*/ 43454 h 190311"/>
                <a:gd name="connsiteX4" fmla="*/ 32352 w 63436"/>
                <a:gd name="connsiteY4" fmla="*/ 8564 h 190311"/>
                <a:gd name="connsiteX5" fmla="*/ 51700 w 63436"/>
                <a:gd name="connsiteY5" fmla="*/ 0 h 190311"/>
                <a:gd name="connsiteX6" fmla="*/ 51700 w 63436"/>
                <a:gd name="connsiteY6" fmla="*/ 43454 h 190311"/>
                <a:gd name="connsiteX7" fmla="*/ 88811 w 63436"/>
                <a:gd name="connsiteY7" fmla="*/ 43454 h 190311"/>
                <a:gd name="connsiteX8" fmla="*/ 88811 w 63436"/>
                <a:gd name="connsiteY8" fmla="*/ 61217 h 190311"/>
                <a:gd name="connsiteX9" fmla="*/ 51700 w 63436"/>
                <a:gd name="connsiteY9" fmla="*/ 61217 h 190311"/>
                <a:gd name="connsiteX10" fmla="*/ 51700 w 63436"/>
                <a:gd name="connsiteY10" fmla="*/ 170329 h 190311"/>
                <a:gd name="connsiteX11" fmla="*/ 74220 w 63436"/>
                <a:gd name="connsiteY11" fmla="*/ 193483 h 190311"/>
                <a:gd name="connsiteX12" fmla="*/ 91031 w 63436"/>
                <a:gd name="connsiteY12" fmla="*/ 191580 h 190311"/>
                <a:gd name="connsiteX13" fmla="*/ 91031 w 63436"/>
                <a:gd name="connsiteY13" fmla="*/ 208391 h 190311"/>
                <a:gd name="connsiteX14" fmla="*/ 71366 w 63436"/>
                <a:gd name="connsiteY14" fmla="*/ 211245 h 190311"/>
                <a:gd name="connsiteX15" fmla="*/ 32352 w 63436"/>
                <a:gd name="connsiteY15" fmla="*/ 163033 h 190311"/>
                <a:gd name="connsiteX16" fmla="*/ 32352 w 63436"/>
                <a:gd name="connsiteY16" fmla="*/ 61217 h 190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436" h="190311">
                  <a:moveTo>
                    <a:pt x="32352" y="61217"/>
                  </a:moveTo>
                  <a:lnTo>
                    <a:pt x="0" y="61217"/>
                  </a:lnTo>
                  <a:lnTo>
                    <a:pt x="0" y="43454"/>
                  </a:lnTo>
                  <a:lnTo>
                    <a:pt x="32352" y="43454"/>
                  </a:lnTo>
                  <a:lnTo>
                    <a:pt x="32352" y="8564"/>
                  </a:lnTo>
                  <a:lnTo>
                    <a:pt x="51700" y="0"/>
                  </a:lnTo>
                  <a:lnTo>
                    <a:pt x="51700" y="43454"/>
                  </a:lnTo>
                  <a:lnTo>
                    <a:pt x="88811" y="43454"/>
                  </a:lnTo>
                  <a:lnTo>
                    <a:pt x="88811" y="61217"/>
                  </a:lnTo>
                  <a:lnTo>
                    <a:pt x="51700" y="61217"/>
                  </a:lnTo>
                  <a:lnTo>
                    <a:pt x="51700" y="170329"/>
                  </a:lnTo>
                  <a:cubicBezTo>
                    <a:pt x="51383" y="185236"/>
                    <a:pt x="58996" y="193483"/>
                    <a:pt x="74220" y="193483"/>
                  </a:cubicBezTo>
                  <a:cubicBezTo>
                    <a:pt x="79930" y="193483"/>
                    <a:pt x="85956" y="193166"/>
                    <a:pt x="91031" y="191580"/>
                  </a:cubicBezTo>
                  <a:lnTo>
                    <a:pt x="91031" y="208391"/>
                  </a:lnTo>
                  <a:cubicBezTo>
                    <a:pt x="85005" y="209977"/>
                    <a:pt x="77709" y="211245"/>
                    <a:pt x="71366" y="211245"/>
                  </a:cubicBezTo>
                  <a:cubicBezTo>
                    <a:pt x="30132" y="211245"/>
                    <a:pt x="32352" y="184919"/>
                    <a:pt x="32352" y="163033"/>
                  </a:cubicBezTo>
                  <a:lnTo>
                    <a:pt x="32352" y="61217"/>
                  </a:lnTo>
                  <a:close/>
                </a:path>
              </a:pathLst>
            </a:custGeom>
            <a:solidFill>
              <a:srgbClr val="000000"/>
            </a:solidFill>
            <a:ln w="27976" cap="flat">
              <a:noFill/>
              <a:prstDash val="solid"/>
              <a:miter/>
            </a:ln>
          </p:spPr>
          <p:txBody>
            <a:bodyPr rtlCol="0" anchor="ctr"/>
            <a:lstStyle/>
            <a:p>
              <a:endParaRPr lang="de-CH"/>
            </a:p>
          </p:txBody>
        </p:sp>
        <p:sp>
          <p:nvSpPr>
            <p:cNvPr id="21" name="Freihandform: Form 20">
              <a:extLst>
                <a:ext uri="{FF2B5EF4-FFF2-40B4-BE49-F238E27FC236}">
                  <a16:creationId xmlns:a16="http://schemas.microsoft.com/office/drawing/2014/main" id="{C74195E8-457F-48E7-838E-FC6B8B09E56F}"/>
                </a:ext>
              </a:extLst>
            </p:cNvPr>
            <p:cNvSpPr/>
            <p:nvPr/>
          </p:nvSpPr>
          <p:spPr>
            <a:xfrm>
              <a:off x="5075117" y="10176248"/>
              <a:ext cx="126873" cy="158593"/>
            </a:xfrm>
            <a:custGeom>
              <a:avLst/>
              <a:gdLst>
                <a:gd name="connsiteX0" fmla="*/ 21251 w 126872"/>
                <a:gd name="connsiteY0" fmla="*/ 91032 h 158592"/>
                <a:gd name="connsiteX1" fmla="*/ 77710 w 126872"/>
                <a:gd name="connsiteY1" fmla="*/ 154786 h 158592"/>
                <a:gd name="connsiteX2" fmla="*/ 124652 w 126872"/>
                <a:gd name="connsiteY2" fmla="*/ 115773 h 158592"/>
                <a:gd name="connsiteX3" fmla="*/ 144952 w 126872"/>
                <a:gd name="connsiteY3" fmla="*/ 115773 h 158592"/>
                <a:gd name="connsiteX4" fmla="*/ 71366 w 126872"/>
                <a:gd name="connsiteY4" fmla="*/ 172549 h 158592"/>
                <a:gd name="connsiteX5" fmla="*/ 0 w 126872"/>
                <a:gd name="connsiteY5" fmla="*/ 86274 h 158592"/>
                <a:gd name="connsiteX6" fmla="*/ 72635 w 126872"/>
                <a:gd name="connsiteY6" fmla="*/ 0 h 158592"/>
                <a:gd name="connsiteX7" fmla="*/ 146855 w 126872"/>
                <a:gd name="connsiteY7" fmla="*/ 90715 h 158592"/>
                <a:gd name="connsiteX8" fmla="*/ 21251 w 126872"/>
                <a:gd name="connsiteY8" fmla="*/ 90715 h 158592"/>
                <a:gd name="connsiteX9" fmla="*/ 125921 w 126872"/>
                <a:gd name="connsiteY9" fmla="*/ 72953 h 158592"/>
                <a:gd name="connsiteX10" fmla="*/ 72952 w 126872"/>
                <a:gd name="connsiteY10" fmla="*/ 17762 h 158592"/>
                <a:gd name="connsiteX11" fmla="*/ 21568 w 126872"/>
                <a:gd name="connsiteY11" fmla="*/ 72953 h 158592"/>
                <a:gd name="connsiteX12" fmla="*/ 125921 w 126872"/>
                <a:gd name="connsiteY12" fmla="*/ 72953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872" h="158592">
                  <a:moveTo>
                    <a:pt x="21251" y="91032"/>
                  </a:moveTo>
                  <a:cubicBezTo>
                    <a:pt x="21886" y="125605"/>
                    <a:pt x="37745" y="154786"/>
                    <a:pt x="77710" y="154786"/>
                  </a:cubicBezTo>
                  <a:cubicBezTo>
                    <a:pt x="100864" y="154786"/>
                    <a:pt x="119895" y="138293"/>
                    <a:pt x="124652" y="115773"/>
                  </a:cubicBezTo>
                  <a:lnTo>
                    <a:pt x="144952" y="115773"/>
                  </a:lnTo>
                  <a:cubicBezTo>
                    <a:pt x="134802" y="154786"/>
                    <a:pt x="110696" y="172549"/>
                    <a:pt x="71366" y="172549"/>
                  </a:cubicBezTo>
                  <a:cubicBezTo>
                    <a:pt x="22837" y="172549"/>
                    <a:pt x="0" y="130680"/>
                    <a:pt x="0" y="86274"/>
                  </a:cubicBezTo>
                  <a:cubicBezTo>
                    <a:pt x="0" y="42186"/>
                    <a:pt x="24423" y="0"/>
                    <a:pt x="72635" y="0"/>
                  </a:cubicBezTo>
                  <a:cubicBezTo>
                    <a:pt x="127190" y="0"/>
                    <a:pt x="146855" y="39965"/>
                    <a:pt x="146855" y="90715"/>
                  </a:cubicBezTo>
                  <a:lnTo>
                    <a:pt x="21251" y="90715"/>
                  </a:lnTo>
                  <a:close/>
                  <a:moveTo>
                    <a:pt x="125921" y="72953"/>
                  </a:moveTo>
                  <a:cubicBezTo>
                    <a:pt x="123701" y="41551"/>
                    <a:pt x="106890" y="17762"/>
                    <a:pt x="72952" y="17762"/>
                  </a:cubicBezTo>
                  <a:cubicBezTo>
                    <a:pt x="41234" y="17762"/>
                    <a:pt x="24423" y="44406"/>
                    <a:pt x="21568" y="72953"/>
                  </a:cubicBezTo>
                  <a:lnTo>
                    <a:pt x="125921" y="72953"/>
                  </a:lnTo>
                  <a:close/>
                </a:path>
              </a:pathLst>
            </a:custGeom>
            <a:solidFill>
              <a:srgbClr val="000000"/>
            </a:solidFill>
            <a:ln w="27976" cap="flat">
              <a:noFill/>
              <a:prstDash val="solid"/>
              <a:miter/>
            </a:ln>
          </p:spPr>
          <p:txBody>
            <a:bodyPr rtlCol="0" anchor="ctr"/>
            <a:lstStyle/>
            <a:p>
              <a:endParaRPr lang="de-CH"/>
            </a:p>
          </p:txBody>
        </p:sp>
        <p:sp>
          <p:nvSpPr>
            <p:cNvPr id="22" name="Freihandform: Form 21">
              <a:extLst>
                <a:ext uri="{FF2B5EF4-FFF2-40B4-BE49-F238E27FC236}">
                  <a16:creationId xmlns:a16="http://schemas.microsoft.com/office/drawing/2014/main" id="{6A2E7136-BEE8-4431-89C2-284394B3CCD5}"/>
                </a:ext>
              </a:extLst>
            </p:cNvPr>
            <p:cNvSpPr/>
            <p:nvPr/>
          </p:nvSpPr>
          <p:spPr>
            <a:xfrm>
              <a:off x="5264157" y="10176116"/>
              <a:ext cx="63436" cy="158593"/>
            </a:xfrm>
            <a:custGeom>
              <a:avLst/>
              <a:gdLst>
                <a:gd name="connsiteX0" fmla="*/ 20934 w 63436"/>
                <a:gd name="connsiteY0" fmla="*/ 167922 h 158592"/>
                <a:gd name="connsiteX1" fmla="*/ 1586 w 63436"/>
                <a:gd name="connsiteY1" fmla="*/ 167922 h 158592"/>
                <a:gd name="connsiteX2" fmla="*/ 1586 w 63436"/>
                <a:gd name="connsiteY2" fmla="*/ 41683 h 158592"/>
                <a:gd name="connsiteX3" fmla="*/ 0 w 63436"/>
                <a:gd name="connsiteY3" fmla="*/ 4889 h 158592"/>
                <a:gd name="connsiteX4" fmla="*/ 19982 w 63436"/>
                <a:gd name="connsiteY4" fmla="*/ 4889 h 158592"/>
                <a:gd name="connsiteX5" fmla="*/ 20934 w 63436"/>
                <a:gd name="connsiteY5" fmla="*/ 28995 h 158592"/>
                <a:gd name="connsiteX6" fmla="*/ 21568 w 63436"/>
                <a:gd name="connsiteY6" fmla="*/ 28995 h 158592"/>
                <a:gd name="connsiteX7" fmla="*/ 58361 w 63436"/>
                <a:gd name="connsiteY7" fmla="*/ 131 h 158592"/>
                <a:gd name="connsiteX8" fmla="*/ 77709 w 63436"/>
                <a:gd name="connsiteY8" fmla="*/ 449 h 158592"/>
                <a:gd name="connsiteX9" fmla="*/ 77709 w 63436"/>
                <a:gd name="connsiteY9" fmla="*/ 19162 h 158592"/>
                <a:gd name="connsiteX10" fmla="*/ 65657 w 63436"/>
                <a:gd name="connsiteY10" fmla="*/ 17894 h 158592"/>
                <a:gd name="connsiteX11" fmla="*/ 20934 w 63436"/>
                <a:gd name="connsiteY11" fmla="*/ 69912 h 158592"/>
                <a:gd name="connsiteX12" fmla="*/ 20934 w 63436"/>
                <a:gd name="connsiteY12" fmla="*/ 167922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436" h="158592">
                  <a:moveTo>
                    <a:pt x="20934" y="167922"/>
                  </a:moveTo>
                  <a:lnTo>
                    <a:pt x="1586" y="167922"/>
                  </a:lnTo>
                  <a:lnTo>
                    <a:pt x="1586" y="41683"/>
                  </a:lnTo>
                  <a:cubicBezTo>
                    <a:pt x="1903" y="28995"/>
                    <a:pt x="634" y="15991"/>
                    <a:pt x="0" y="4889"/>
                  </a:cubicBezTo>
                  <a:lnTo>
                    <a:pt x="19982" y="4889"/>
                  </a:lnTo>
                  <a:lnTo>
                    <a:pt x="20934" y="28995"/>
                  </a:lnTo>
                  <a:lnTo>
                    <a:pt x="21568" y="28995"/>
                  </a:lnTo>
                  <a:cubicBezTo>
                    <a:pt x="27277" y="12502"/>
                    <a:pt x="41868" y="766"/>
                    <a:pt x="58361" y="131"/>
                  </a:cubicBezTo>
                  <a:cubicBezTo>
                    <a:pt x="64705" y="-186"/>
                    <a:pt x="71366" y="131"/>
                    <a:pt x="77709" y="449"/>
                  </a:cubicBezTo>
                  <a:lnTo>
                    <a:pt x="77709" y="19162"/>
                  </a:lnTo>
                  <a:cubicBezTo>
                    <a:pt x="73903" y="18845"/>
                    <a:pt x="69463" y="17894"/>
                    <a:pt x="65657" y="17894"/>
                  </a:cubicBezTo>
                  <a:cubicBezTo>
                    <a:pt x="36793" y="17894"/>
                    <a:pt x="21568" y="38511"/>
                    <a:pt x="20934" y="69912"/>
                  </a:cubicBezTo>
                  <a:lnTo>
                    <a:pt x="20934" y="167922"/>
                  </a:lnTo>
                  <a:close/>
                </a:path>
              </a:pathLst>
            </a:custGeom>
            <a:solidFill>
              <a:srgbClr val="000000"/>
            </a:solidFill>
            <a:ln w="27976" cap="flat">
              <a:noFill/>
              <a:prstDash val="solid"/>
              <a:miter/>
            </a:ln>
          </p:spPr>
          <p:txBody>
            <a:bodyPr rtlCol="0" anchor="ctr"/>
            <a:lstStyle/>
            <a:p>
              <a:endParaRPr lang="de-CH"/>
            </a:p>
          </p:txBody>
        </p:sp>
        <p:sp>
          <p:nvSpPr>
            <p:cNvPr id="23" name="Freihandform: Form 22">
              <a:extLst>
                <a:ext uri="{FF2B5EF4-FFF2-40B4-BE49-F238E27FC236}">
                  <a16:creationId xmlns:a16="http://schemas.microsoft.com/office/drawing/2014/main" id="{52F85FFE-2821-4200-9A9D-C7340D0BF63D}"/>
                </a:ext>
              </a:extLst>
            </p:cNvPr>
            <p:cNvSpPr/>
            <p:nvPr/>
          </p:nvSpPr>
          <p:spPr>
            <a:xfrm>
              <a:off x="5375805" y="10109956"/>
              <a:ext cx="126873" cy="222030"/>
            </a:xfrm>
            <a:custGeom>
              <a:avLst/>
              <a:gdLst>
                <a:gd name="connsiteX0" fmla="*/ 19665 w 126872"/>
                <a:gd name="connsiteY0" fmla="*/ 137658 h 222029"/>
                <a:gd name="connsiteX1" fmla="*/ 98326 w 126872"/>
                <a:gd name="connsiteY1" fmla="*/ 71367 h 222029"/>
                <a:gd name="connsiteX2" fmla="*/ 123384 w 126872"/>
                <a:gd name="connsiteY2" fmla="*/ 71367 h 222029"/>
                <a:gd name="connsiteX3" fmla="*/ 40916 w 126872"/>
                <a:gd name="connsiteY3" fmla="*/ 141782 h 222029"/>
                <a:gd name="connsiteX4" fmla="*/ 129727 w 126872"/>
                <a:gd name="connsiteY4" fmla="*/ 234083 h 222029"/>
                <a:gd name="connsiteX5" fmla="*/ 104987 w 126872"/>
                <a:gd name="connsiteY5" fmla="*/ 234083 h 222029"/>
                <a:gd name="connsiteX6" fmla="*/ 19348 w 126872"/>
                <a:gd name="connsiteY6" fmla="*/ 145905 h 222029"/>
                <a:gd name="connsiteX7" fmla="*/ 19348 w 126872"/>
                <a:gd name="connsiteY7" fmla="*/ 234083 h 222029"/>
                <a:gd name="connsiteX8" fmla="*/ 0 w 126872"/>
                <a:gd name="connsiteY8" fmla="*/ 234083 h 222029"/>
                <a:gd name="connsiteX9" fmla="*/ 0 w 126872"/>
                <a:gd name="connsiteY9" fmla="*/ 0 h 222029"/>
                <a:gd name="connsiteX10" fmla="*/ 19348 w 126872"/>
                <a:gd name="connsiteY10" fmla="*/ 0 h 222029"/>
                <a:gd name="connsiteX11" fmla="*/ 19348 w 126872"/>
                <a:gd name="connsiteY11" fmla="*/ 137658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872" h="222029">
                  <a:moveTo>
                    <a:pt x="19665" y="137658"/>
                  </a:moveTo>
                  <a:lnTo>
                    <a:pt x="98326" y="71367"/>
                  </a:lnTo>
                  <a:lnTo>
                    <a:pt x="123384" y="71367"/>
                  </a:lnTo>
                  <a:lnTo>
                    <a:pt x="40916" y="141782"/>
                  </a:lnTo>
                  <a:lnTo>
                    <a:pt x="129727" y="234083"/>
                  </a:lnTo>
                  <a:lnTo>
                    <a:pt x="104987" y="234083"/>
                  </a:lnTo>
                  <a:lnTo>
                    <a:pt x="19348" y="145905"/>
                  </a:lnTo>
                  <a:lnTo>
                    <a:pt x="19348" y="234083"/>
                  </a:lnTo>
                  <a:lnTo>
                    <a:pt x="0" y="234083"/>
                  </a:lnTo>
                  <a:lnTo>
                    <a:pt x="0" y="0"/>
                  </a:lnTo>
                  <a:lnTo>
                    <a:pt x="19348" y="0"/>
                  </a:lnTo>
                  <a:lnTo>
                    <a:pt x="19348" y="137658"/>
                  </a:lnTo>
                  <a:close/>
                </a:path>
              </a:pathLst>
            </a:custGeom>
            <a:solidFill>
              <a:srgbClr val="000000"/>
            </a:solidFill>
            <a:ln w="27976" cap="flat">
              <a:noFill/>
              <a:prstDash val="solid"/>
              <a:miter/>
            </a:ln>
          </p:spPr>
          <p:txBody>
            <a:bodyPr rtlCol="0" anchor="ctr"/>
            <a:lstStyle/>
            <a:p>
              <a:endParaRPr lang="de-CH"/>
            </a:p>
          </p:txBody>
        </p:sp>
        <p:sp>
          <p:nvSpPr>
            <p:cNvPr id="24" name="Freihandform: Form 23">
              <a:extLst>
                <a:ext uri="{FF2B5EF4-FFF2-40B4-BE49-F238E27FC236}">
                  <a16:creationId xmlns:a16="http://schemas.microsoft.com/office/drawing/2014/main" id="{C0D6BD34-A521-425D-AFE9-64A4883C9C40}"/>
                </a:ext>
              </a:extLst>
            </p:cNvPr>
            <p:cNvSpPr/>
            <p:nvPr/>
          </p:nvSpPr>
          <p:spPr>
            <a:xfrm>
              <a:off x="5522343" y="10176565"/>
              <a:ext cx="126873" cy="158593"/>
            </a:xfrm>
            <a:custGeom>
              <a:avLst/>
              <a:gdLst>
                <a:gd name="connsiteX0" fmla="*/ 106256 w 126872"/>
                <a:gd name="connsiteY0" fmla="*/ 52653 h 158592"/>
                <a:gd name="connsiteX1" fmla="*/ 67560 w 126872"/>
                <a:gd name="connsiteY1" fmla="*/ 17762 h 158592"/>
                <a:gd name="connsiteX2" fmla="*/ 27595 w 126872"/>
                <a:gd name="connsiteY2" fmla="*/ 45992 h 158592"/>
                <a:gd name="connsiteX3" fmla="*/ 6978 w 126872"/>
                <a:gd name="connsiteY3" fmla="*/ 45992 h 158592"/>
                <a:gd name="connsiteX4" fmla="*/ 67877 w 126872"/>
                <a:gd name="connsiteY4" fmla="*/ 0 h 158592"/>
                <a:gd name="connsiteX5" fmla="*/ 125604 w 126872"/>
                <a:gd name="connsiteY5" fmla="*/ 53922 h 158592"/>
                <a:gd name="connsiteX6" fmla="*/ 125604 w 126872"/>
                <a:gd name="connsiteY6" fmla="*/ 130998 h 158592"/>
                <a:gd name="connsiteX7" fmla="*/ 127190 w 126872"/>
                <a:gd name="connsiteY7" fmla="*/ 167791 h 158592"/>
                <a:gd name="connsiteX8" fmla="*/ 107207 w 126872"/>
                <a:gd name="connsiteY8" fmla="*/ 167791 h 158592"/>
                <a:gd name="connsiteX9" fmla="*/ 106573 w 126872"/>
                <a:gd name="connsiteY9" fmla="*/ 143685 h 158592"/>
                <a:gd name="connsiteX10" fmla="*/ 105938 w 126872"/>
                <a:gd name="connsiteY10" fmla="*/ 143685 h 158592"/>
                <a:gd name="connsiteX11" fmla="*/ 104987 w 126872"/>
                <a:gd name="connsiteY11" fmla="*/ 145905 h 158592"/>
                <a:gd name="connsiteX12" fmla="*/ 54238 w 126872"/>
                <a:gd name="connsiteY12" fmla="*/ 172549 h 158592"/>
                <a:gd name="connsiteX13" fmla="*/ 0 w 126872"/>
                <a:gd name="connsiteY13" fmla="*/ 122434 h 158592"/>
                <a:gd name="connsiteX14" fmla="*/ 32670 w 126872"/>
                <a:gd name="connsiteY14" fmla="*/ 75490 h 158592"/>
                <a:gd name="connsiteX15" fmla="*/ 106256 w 126872"/>
                <a:gd name="connsiteY15" fmla="*/ 67878 h 158592"/>
                <a:gd name="connsiteX16" fmla="*/ 106256 w 126872"/>
                <a:gd name="connsiteY16" fmla="*/ 52653 h 158592"/>
                <a:gd name="connsiteX17" fmla="*/ 57727 w 126872"/>
                <a:gd name="connsiteY17" fmla="*/ 154469 h 158592"/>
                <a:gd name="connsiteX18" fmla="*/ 106256 w 126872"/>
                <a:gd name="connsiteY18" fmla="*/ 85323 h 158592"/>
                <a:gd name="connsiteX19" fmla="*/ 20934 w 126872"/>
                <a:gd name="connsiteY19" fmla="*/ 122116 h 158592"/>
                <a:gd name="connsiteX20" fmla="*/ 57727 w 126872"/>
                <a:gd name="connsiteY20" fmla="*/ 154469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6872" h="158592">
                  <a:moveTo>
                    <a:pt x="106256" y="52653"/>
                  </a:moveTo>
                  <a:cubicBezTo>
                    <a:pt x="104353" y="26009"/>
                    <a:pt x="90714" y="17762"/>
                    <a:pt x="67560" y="17762"/>
                  </a:cubicBezTo>
                  <a:cubicBezTo>
                    <a:pt x="47260" y="17762"/>
                    <a:pt x="30132" y="23789"/>
                    <a:pt x="27595" y="45992"/>
                  </a:cubicBezTo>
                  <a:lnTo>
                    <a:pt x="6978" y="45992"/>
                  </a:lnTo>
                  <a:cubicBezTo>
                    <a:pt x="11736" y="12687"/>
                    <a:pt x="36793" y="0"/>
                    <a:pt x="67877" y="0"/>
                  </a:cubicBezTo>
                  <a:cubicBezTo>
                    <a:pt x="103718" y="0"/>
                    <a:pt x="126238" y="16494"/>
                    <a:pt x="125604" y="53922"/>
                  </a:cubicBezTo>
                  <a:lnTo>
                    <a:pt x="125604" y="130998"/>
                  </a:lnTo>
                  <a:cubicBezTo>
                    <a:pt x="125287" y="143685"/>
                    <a:pt x="126555" y="156690"/>
                    <a:pt x="127190" y="167791"/>
                  </a:cubicBezTo>
                  <a:lnTo>
                    <a:pt x="107207" y="167791"/>
                  </a:lnTo>
                  <a:lnTo>
                    <a:pt x="106573" y="143685"/>
                  </a:lnTo>
                  <a:lnTo>
                    <a:pt x="105938" y="143685"/>
                  </a:lnTo>
                  <a:lnTo>
                    <a:pt x="104987" y="145905"/>
                  </a:lnTo>
                  <a:cubicBezTo>
                    <a:pt x="98009" y="159544"/>
                    <a:pt x="76123" y="172549"/>
                    <a:pt x="54238" y="172549"/>
                  </a:cubicBezTo>
                  <a:cubicBezTo>
                    <a:pt x="24106" y="172549"/>
                    <a:pt x="0" y="154152"/>
                    <a:pt x="0" y="122434"/>
                  </a:cubicBezTo>
                  <a:cubicBezTo>
                    <a:pt x="0" y="100231"/>
                    <a:pt x="13322" y="83420"/>
                    <a:pt x="32670" y="75490"/>
                  </a:cubicBezTo>
                  <a:cubicBezTo>
                    <a:pt x="54555" y="65975"/>
                    <a:pt x="82467" y="69464"/>
                    <a:pt x="106256" y="67878"/>
                  </a:cubicBezTo>
                  <a:lnTo>
                    <a:pt x="106256" y="52653"/>
                  </a:lnTo>
                  <a:close/>
                  <a:moveTo>
                    <a:pt x="57727" y="154469"/>
                  </a:moveTo>
                  <a:cubicBezTo>
                    <a:pt x="100229" y="154469"/>
                    <a:pt x="108159" y="119579"/>
                    <a:pt x="106256" y="85323"/>
                  </a:cubicBezTo>
                  <a:cubicBezTo>
                    <a:pt x="78661" y="86274"/>
                    <a:pt x="20934" y="81199"/>
                    <a:pt x="20934" y="122116"/>
                  </a:cubicBezTo>
                  <a:cubicBezTo>
                    <a:pt x="20934" y="144002"/>
                    <a:pt x="38062" y="154469"/>
                    <a:pt x="57727" y="154469"/>
                  </a:cubicBezTo>
                  <a:close/>
                </a:path>
              </a:pathLst>
            </a:custGeom>
            <a:solidFill>
              <a:srgbClr val="000000"/>
            </a:solidFill>
            <a:ln w="27976" cap="flat">
              <a:noFill/>
              <a:prstDash val="solid"/>
              <a:miter/>
            </a:ln>
          </p:spPr>
          <p:txBody>
            <a:bodyPr rtlCol="0" anchor="ctr"/>
            <a:lstStyle/>
            <a:p>
              <a:endParaRPr lang="de-CH"/>
            </a:p>
          </p:txBody>
        </p:sp>
        <p:sp>
          <p:nvSpPr>
            <p:cNvPr id="25" name="Freihandform: Form 24">
              <a:extLst>
                <a:ext uri="{FF2B5EF4-FFF2-40B4-BE49-F238E27FC236}">
                  <a16:creationId xmlns:a16="http://schemas.microsoft.com/office/drawing/2014/main" id="{C94DF398-D711-433B-AC75-F4463AC997EA}"/>
                </a:ext>
              </a:extLst>
            </p:cNvPr>
            <p:cNvSpPr/>
            <p:nvPr/>
          </p:nvSpPr>
          <p:spPr>
            <a:xfrm>
              <a:off x="5697744" y="10176248"/>
              <a:ext cx="126873" cy="158593"/>
            </a:xfrm>
            <a:custGeom>
              <a:avLst/>
              <a:gdLst>
                <a:gd name="connsiteX0" fmla="*/ 20934 w 126872"/>
                <a:gd name="connsiteY0" fmla="*/ 167791 h 158592"/>
                <a:gd name="connsiteX1" fmla="*/ 1586 w 126872"/>
                <a:gd name="connsiteY1" fmla="*/ 167791 h 158592"/>
                <a:gd name="connsiteX2" fmla="*/ 1586 w 126872"/>
                <a:gd name="connsiteY2" fmla="*/ 41551 h 158592"/>
                <a:gd name="connsiteX3" fmla="*/ 0 w 126872"/>
                <a:gd name="connsiteY3" fmla="*/ 4758 h 158592"/>
                <a:gd name="connsiteX4" fmla="*/ 19982 w 126872"/>
                <a:gd name="connsiteY4" fmla="*/ 4758 h 158592"/>
                <a:gd name="connsiteX5" fmla="*/ 20934 w 126872"/>
                <a:gd name="connsiteY5" fmla="*/ 28864 h 158592"/>
                <a:gd name="connsiteX6" fmla="*/ 21568 w 126872"/>
                <a:gd name="connsiteY6" fmla="*/ 29498 h 158592"/>
                <a:gd name="connsiteX7" fmla="*/ 72317 w 126872"/>
                <a:gd name="connsiteY7" fmla="*/ 0 h 158592"/>
                <a:gd name="connsiteX8" fmla="*/ 129727 w 126872"/>
                <a:gd name="connsiteY8" fmla="*/ 65975 h 158592"/>
                <a:gd name="connsiteX9" fmla="*/ 129727 w 126872"/>
                <a:gd name="connsiteY9" fmla="*/ 167791 h 158592"/>
                <a:gd name="connsiteX10" fmla="*/ 110379 w 126872"/>
                <a:gd name="connsiteY10" fmla="*/ 167791 h 158592"/>
                <a:gd name="connsiteX11" fmla="*/ 110379 w 126872"/>
                <a:gd name="connsiteY11" fmla="*/ 62803 h 158592"/>
                <a:gd name="connsiteX12" fmla="*/ 67560 w 126872"/>
                <a:gd name="connsiteY12" fmla="*/ 18080 h 158592"/>
                <a:gd name="connsiteX13" fmla="*/ 20934 w 126872"/>
                <a:gd name="connsiteY13" fmla="*/ 74221 h 158592"/>
                <a:gd name="connsiteX14" fmla="*/ 20934 w 126872"/>
                <a:gd name="connsiteY14" fmla="*/ 167791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6872" h="158592">
                  <a:moveTo>
                    <a:pt x="20934" y="167791"/>
                  </a:moveTo>
                  <a:lnTo>
                    <a:pt x="1586" y="167791"/>
                  </a:lnTo>
                  <a:lnTo>
                    <a:pt x="1586" y="41551"/>
                  </a:lnTo>
                  <a:cubicBezTo>
                    <a:pt x="1586" y="28864"/>
                    <a:pt x="634" y="15859"/>
                    <a:pt x="0" y="4758"/>
                  </a:cubicBezTo>
                  <a:lnTo>
                    <a:pt x="19982" y="4758"/>
                  </a:lnTo>
                  <a:lnTo>
                    <a:pt x="20934" y="28864"/>
                  </a:lnTo>
                  <a:lnTo>
                    <a:pt x="21568" y="29498"/>
                  </a:lnTo>
                  <a:cubicBezTo>
                    <a:pt x="32987" y="9516"/>
                    <a:pt x="51383" y="0"/>
                    <a:pt x="72317" y="0"/>
                  </a:cubicBezTo>
                  <a:cubicBezTo>
                    <a:pt x="125604" y="0"/>
                    <a:pt x="129727" y="46943"/>
                    <a:pt x="129727" y="65975"/>
                  </a:cubicBezTo>
                  <a:lnTo>
                    <a:pt x="129727" y="167791"/>
                  </a:lnTo>
                  <a:lnTo>
                    <a:pt x="110379" y="167791"/>
                  </a:lnTo>
                  <a:lnTo>
                    <a:pt x="110379" y="62803"/>
                  </a:lnTo>
                  <a:cubicBezTo>
                    <a:pt x="110379" y="34573"/>
                    <a:pt x="94203" y="18080"/>
                    <a:pt x="67560" y="18080"/>
                  </a:cubicBezTo>
                  <a:cubicBezTo>
                    <a:pt x="35524" y="18080"/>
                    <a:pt x="20934" y="45040"/>
                    <a:pt x="20934" y="74221"/>
                  </a:cubicBezTo>
                  <a:lnTo>
                    <a:pt x="20934" y="167791"/>
                  </a:lnTo>
                  <a:close/>
                </a:path>
              </a:pathLst>
            </a:custGeom>
            <a:solidFill>
              <a:srgbClr val="000000"/>
            </a:solidFill>
            <a:ln w="27976" cap="flat">
              <a:noFill/>
              <a:prstDash val="solid"/>
              <a:miter/>
            </a:ln>
          </p:spPr>
          <p:txBody>
            <a:bodyPr rtlCol="0" anchor="ctr"/>
            <a:lstStyle/>
            <a:p>
              <a:endParaRPr lang="de-CH"/>
            </a:p>
          </p:txBody>
        </p:sp>
        <p:sp>
          <p:nvSpPr>
            <p:cNvPr id="26" name="Freihandform: Form 25">
              <a:extLst>
                <a:ext uri="{FF2B5EF4-FFF2-40B4-BE49-F238E27FC236}">
                  <a16:creationId xmlns:a16="http://schemas.microsoft.com/office/drawing/2014/main" id="{9115B5F3-CD05-4A39-96D2-F0F90307B3AE}"/>
                </a:ext>
              </a:extLst>
            </p:cNvPr>
            <p:cNvSpPr/>
            <p:nvPr/>
          </p:nvSpPr>
          <p:spPr>
            <a:xfrm>
              <a:off x="5861410" y="10137868"/>
              <a:ext cx="63436" cy="190311"/>
            </a:xfrm>
            <a:custGeom>
              <a:avLst/>
              <a:gdLst>
                <a:gd name="connsiteX0" fmla="*/ 32353 w 63436"/>
                <a:gd name="connsiteY0" fmla="*/ 61217 h 190311"/>
                <a:gd name="connsiteX1" fmla="*/ 0 w 63436"/>
                <a:gd name="connsiteY1" fmla="*/ 61217 h 190311"/>
                <a:gd name="connsiteX2" fmla="*/ 0 w 63436"/>
                <a:gd name="connsiteY2" fmla="*/ 43454 h 190311"/>
                <a:gd name="connsiteX3" fmla="*/ 32353 w 63436"/>
                <a:gd name="connsiteY3" fmla="*/ 43454 h 190311"/>
                <a:gd name="connsiteX4" fmla="*/ 32353 w 63436"/>
                <a:gd name="connsiteY4" fmla="*/ 8564 h 190311"/>
                <a:gd name="connsiteX5" fmla="*/ 51701 w 63436"/>
                <a:gd name="connsiteY5" fmla="*/ 0 h 190311"/>
                <a:gd name="connsiteX6" fmla="*/ 51701 w 63436"/>
                <a:gd name="connsiteY6" fmla="*/ 43454 h 190311"/>
                <a:gd name="connsiteX7" fmla="*/ 88811 w 63436"/>
                <a:gd name="connsiteY7" fmla="*/ 43454 h 190311"/>
                <a:gd name="connsiteX8" fmla="*/ 88811 w 63436"/>
                <a:gd name="connsiteY8" fmla="*/ 61217 h 190311"/>
                <a:gd name="connsiteX9" fmla="*/ 51701 w 63436"/>
                <a:gd name="connsiteY9" fmla="*/ 61217 h 190311"/>
                <a:gd name="connsiteX10" fmla="*/ 51701 w 63436"/>
                <a:gd name="connsiteY10" fmla="*/ 170329 h 190311"/>
                <a:gd name="connsiteX11" fmla="*/ 74221 w 63436"/>
                <a:gd name="connsiteY11" fmla="*/ 193483 h 190311"/>
                <a:gd name="connsiteX12" fmla="*/ 91031 w 63436"/>
                <a:gd name="connsiteY12" fmla="*/ 191580 h 190311"/>
                <a:gd name="connsiteX13" fmla="*/ 91031 w 63436"/>
                <a:gd name="connsiteY13" fmla="*/ 208391 h 190311"/>
                <a:gd name="connsiteX14" fmla="*/ 71366 w 63436"/>
                <a:gd name="connsiteY14" fmla="*/ 211245 h 190311"/>
                <a:gd name="connsiteX15" fmla="*/ 32353 w 63436"/>
                <a:gd name="connsiteY15" fmla="*/ 163033 h 190311"/>
                <a:gd name="connsiteX16" fmla="*/ 32353 w 63436"/>
                <a:gd name="connsiteY16" fmla="*/ 61217 h 190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436" h="190311">
                  <a:moveTo>
                    <a:pt x="32353" y="61217"/>
                  </a:moveTo>
                  <a:lnTo>
                    <a:pt x="0" y="61217"/>
                  </a:lnTo>
                  <a:lnTo>
                    <a:pt x="0" y="43454"/>
                  </a:lnTo>
                  <a:lnTo>
                    <a:pt x="32353" y="43454"/>
                  </a:lnTo>
                  <a:lnTo>
                    <a:pt x="32353" y="8564"/>
                  </a:lnTo>
                  <a:lnTo>
                    <a:pt x="51701" y="0"/>
                  </a:lnTo>
                  <a:lnTo>
                    <a:pt x="51701" y="43454"/>
                  </a:lnTo>
                  <a:lnTo>
                    <a:pt x="88811" y="43454"/>
                  </a:lnTo>
                  <a:lnTo>
                    <a:pt x="88811" y="61217"/>
                  </a:lnTo>
                  <a:lnTo>
                    <a:pt x="51701" y="61217"/>
                  </a:lnTo>
                  <a:lnTo>
                    <a:pt x="51701" y="170329"/>
                  </a:lnTo>
                  <a:cubicBezTo>
                    <a:pt x="51383" y="185236"/>
                    <a:pt x="58996" y="193483"/>
                    <a:pt x="74221" y="193483"/>
                  </a:cubicBezTo>
                  <a:cubicBezTo>
                    <a:pt x="79930" y="193483"/>
                    <a:pt x="85956" y="193166"/>
                    <a:pt x="91031" y="191580"/>
                  </a:cubicBezTo>
                  <a:lnTo>
                    <a:pt x="91031" y="208391"/>
                  </a:lnTo>
                  <a:cubicBezTo>
                    <a:pt x="85005" y="209977"/>
                    <a:pt x="77710" y="211245"/>
                    <a:pt x="71366" y="211245"/>
                  </a:cubicBezTo>
                  <a:cubicBezTo>
                    <a:pt x="30132" y="211245"/>
                    <a:pt x="32353" y="184919"/>
                    <a:pt x="32353" y="163033"/>
                  </a:cubicBezTo>
                  <a:lnTo>
                    <a:pt x="32353" y="61217"/>
                  </a:lnTo>
                  <a:close/>
                </a:path>
              </a:pathLst>
            </a:custGeom>
            <a:solidFill>
              <a:srgbClr val="000000"/>
            </a:solidFill>
            <a:ln w="27976" cap="flat">
              <a:noFill/>
              <a:prstDash val="solid"/>
              <a:miter/>
            </a:ln>
          </p:spPr>
          <p:txBody>
            <a:bodyPr rtlCol="0" anchor="ctr"/>
            <a:lstStyle/>
            <a:p>
              <a:endParaRPr lang="de-CH"/>
            </a:p>
          </p:txBody>
        </p:sp>
        <p:sp>
          <p:nvSpPr>
            <p:cNvPr id="27" name="Freihandform: Form 26">
              <a:extLst>
                <a:ext uri="{FF2B5EF4-FFF2-40B4-BE49-F238E27FC236}">
                  <a16:creationId xmlns:a16="http://schemas.microsoft.com/office/drawing/2014/main" id="{B3940FA7-8827-4E7A-9ED0-97EBAC15F088}"/>
                </a:ext>
              </a:extLst>
            </p:cNvPr>
            <p:cNvSpPr/>
            <p:nvPr/>
          </p:nvSpPr>
          <p:spPr>
            <a:xfrm>
              <a:off x="5976864" y="10176248"/>
              <a:ext cx="126873" cy="158593"/>
            </a:xfrm>
            <a:custGeom>
              <a:avLst/>
              <a:gdLst>
                <a:gd name="connsiteX0" fmla="*/ 151613 w 126872"/>
                <a:gd name="connsiteY0" fmla="*/ 86274 h 158592"/>
                <a:gd name="connsiteX1" fmla="*/ 75806 w 126872"/>
                <a:gd name="connsiteY1" fmla="*/ 172549 h 158592"/>
                <a:gd name="connsiteX2" fmla="*/ 0 w 126872"/>
                <a:gd name="connsiteY2" fmla="*/ 86274 h 158592"/>
                <a:gd name="connsiteX3" fmla="*/ 75806 w 126872"/>
                <a:gd name="connsiteY3" fmla="*/ 0 h 158592"/>
                <a:gd name="connsiteX4" fmla="*/ 151613 w 126872"/>
                <a:gd name="connsiteY4" fmla="*/ 86274 h 158592"/>
                <a:gd name="connsiteX5" fmla="*/ 75489 w 126872"/>
                <a:gd name="connsiteY5" fmla="*/ 18080 h 158592"/>
                <a:gd name="connsiteX6" fmla="*/ 20617 w 126872"/>
                <a:gd name="connsiteY6" fmla="*/ 86592 h 158592"/>
                <a:gd name="connsiteX7" fmla="*/ 75489 w 126872"/>
                <a:gd name="connsiteY7" fmla="*/ 155104 h 158592"/>
                <a:gd name="connsiteX8" fmla="*/ 130362 w 126872"/>
                <a:gd name="connsiteY8" fmla="*/ 86592 h 158592"/>
                <a:gd name="connsiteX9" fmla="*/ 75489 w 126872"/>
                <a:gd name="connsiteY9" fmla="*/ 18080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72" h="158592">
                  <a:moveTo>
                    <a:pt x="151613" y="86274"/>
                  </a:moveTo>
                  <a:cubicBezTo>
                    <a:pt x="151613" y="129094"/>
                    <a:pt x="127507" y="172549"/>
                    <a:pt x="75806" y="172549"/>
                  </a:cubicBezTo>
                  <a:cubicBezTo>
                    <a:pt x="23789" y="172549"/>
                    <a:pt x="0" y="129094"/>
                    <a:pt x="0" y="86274"/>
                  </a:cubicBezTo>
                  <a:cubicBezTo>
                    <a:pt x="0" y="43454"/>
                    <a:pt x="24106" y="0"/>
                    <a:pt x="75806" y="0"/>
                  </a:cubicBezTo>
                  <a:cubicBezTo>
                    <a:pt x="127507" y="0"/>
                    <a:pt x="151613" y="43454"/>
                    <a:pt x="151613" y="86274"/>
                  </a:cubicBezTo>
                  <a:close/>
                  <a:moveTo>
                    <a:pt x="75489" y="18080"/>
                  </a:moveTo>
                  <a:cubicBezTo>
                    <a:pt x="36159" y="18080"/>
                    <a:pt x="20617" y="56459"/>
                    <a:pt x="20617" y="86592"/>
                  </a:cubicBezTo>
                  <a:cubicBezTo>
                    <a:pt x="20617" y="116724"/>
                    <a:pt x="36159" y="155104"/>
                    <a:pt x="75489" y="155104"/>
                  </a:cubicBezTo>
                  <a:cubicBezTo>
                    <a:pt x="114820" y="155104"/>
                    <a:pt x="130362" y="116724"/>
                    <a:pt x="130362" y="86592"/>
                  </a:cubicBezTo>
                  <a:cubicBezTo>
                    <a:pt x="130362" y="56459"/>
                    <a:pt x="114820" y="18080"/>
                    <a:pt x="75489" y="18080"/>
                  </a:cubicBezTo>
                  <a:close/>
                </a:path>
              </a:pathLst>
            </a:custGeom>
            <a:solidFill>
              <a:srgbClr val="000000"/>
            </a:solidFill>
            <a:ln w="27976" cap="flat">
              <a:noFill/>
              <a:prstDash val="solid"/>
              <a:miter/>
            </a:ln>
          </p:spPr>
          <p:txBody>
            <a:bodyPr rtlCol="0" anchor="ctr"/>
            <a:lstStyle/>
            <a:p>
              <a:endParaRPr lang="de-CH"/>
            </a:p>
          </p:txBody>
        </p:sp>
        <p:sp>
          <p:nvSpPr>
            <p:cNvPr id="28" name="Freihandform: Form 27">
              <a:extLst>
                <a:ext uri="{FF2B5EF4-FFF2-40B4-BE49-F238E27FC236}">
                  <a16:creationId xmlns:a16="http://schemas.microsoft.com/office/drawing/2014/main" id="{753254A6-A253-4490-AB2D-E61EF4F2BF93}"/>
                </a:ext>
              </a:extLst>
            </p:cNvPr>
            <p:cNvSpPr/>
            <p:nvPr/>
          </p:nvSpPr>
          <p:spPr>
            <a:xfrm>
              <a:off x="6167490" y="10176248"/>
              <a:ext cx="126873" cy="158593"/>
            </a:xfrm>
            <a:custGeom>
              <a:avLst/>
              <a:gdLst>
                <a:gd name="connsiteX0" fmla="*/ 20934 w 126872"/>
                <a:gd name="connsiteY0" fmla="*/ 167791 h 158592"/>
                <a:gd name="connsiteX1" fmla="*/ 1586 w 126872"/>
                <a:gd name="connsiteY1" fmla="*/ 167791 h 158592"/>
                <a:gd name="connsiteX2" fmla="*/ 1586 w 126872"/>
                <a:gd name="connsiteY2" fmla="*/ 41551 h 158592"/>
                <a:gd name="connsiteX3" fmla="*/ 0 w 126872"/>
                <a:gd name="connsiteY3" fmla="*/ 4758 h 158592"/>
                <a:gd name="connsiteX4" fmla="*/ 19982 w 126872"/>
                <a:gd name="connsiteY4" fmla="*/ 4758 h 158592"/>
                <a:gd name="connsiteX5" fmla="*/ 20934 w 126872"/>
                <a:gd name="connsiteY5" fmla="*/ 28864 h 158592"/>
                <a:gd name="connsiteX6" fmla="*/ 21568 w 126872"/>
                <a:gd name="connsiteY6" fmla="*/ 29498 h 158592"/>
                <a:gd name="connsiteX7" fmla="*/ 72635 w 126872"/>
                <a:gd name="connsiteY7" fmla="*/ 0 h 158592"/>
                <a:gd name="connsiteX8" fmla="*/ 130044 w 126872"/>
                <a:gd name="connsiteY8" fmla="*/ 65975 h 158592"/>
                <a:gd name="connsiteX9" fmla="*/ 130044 w 126872"/>
                <a:gd name="connsiteY9" fmla="*/ 167791 h 158592"/>
                <a:gd name="connsiteX10" fmla="*/ 110696 w 126872"/>
                <a:gd name="connsiteY10" fmla="*/ 167791 h 158592"/>
                <a:gd name="connsiteX11" fmla="*/ 110696 w 126872"/>
                <a:gd name="connsiteY11" fmla="*/ 62803 h 158592"/>
                <a:gd name="connsiteX12" fmla="*/ 67877 w 126872"/>
                <a:gd name="connsiteY12" fmla="*/ 18080 h 158592"/>
                <a:gd name="connsiteX13" fmla="*/ 21251 w 126872"/>
                <a:gd name="connsiteY13" fmla="*/ 74221 h 158592"/>
                <a:gd name="connsiteX14" fmla="*/ 21251 w 126872"/>
                <a:gd name="connsiteY14" fmla="*/ 167791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6872" h="158592">
                  <a:moveTo>
                    <a:pt x="20934" y="167791"/>
                  </a:moveTo>
                  <a:lnTo>
                    <a:pt x="1586" y="167791"/>
                  </a:lnTo>
                  <a:lnTo>
                    <a:pt x="1586" y="41551"/>
                  </a:lnTo>
                  <a:cubicBezTo>
                    <a:pt x="1586" y="28864"/>
                    <a:pt x="634" y="15859"/>
                    <a:pt x="0" y="4758"/>
                  </a:cubicBezTo>
                  <a:lnTo>
                    <a:pt x="19982" y="4758"/>
                  </a:lnTo>
                  <a:lnTo>
                    <a:pt x="20934" y="28864"/>
                  </a:lnTo>
                  <a:lnTo>
                    <a:pt x="21568" y="29498"/>
                  </a:lnTo>
                  <a:cubicBezTo>
                    <a:pt x="32987" y="9516"/>
                    <a:pt x="51383" y="0"/>
                    <a:pt x="72635" y="0"/>
                  </a:cubicBezTo>
                  <a:cubicBezTo>
                    <a:pt x="125921" y="0"/>
                    <a:pt x="130044" y="46943"/>
                    <a:pt x="130044" y="65975"/>
                  </a:cubicBezTo>
                  <a:lnTo>
                    <a:pt x="130044" y="167791"/>
                  </a:lnTo>
                  <a:lnTo>
                    <a:pt x="110696" y="167791"/>
                  </a:lnTo>
                  <a:lnTo>
                    <a:pt x="110696" y="62803"/>
                  </a:lnTo>
                  <a:cubicBezTo>
                    <a:pt x="110696" y="34573"/>
                    <a:pt x="94520" y="18080"/>
                    <a:pt x="67877" y="18080"/>
                  </a:cubicBezTo>
                  <a:cubicBezTo>
                    <a:pt x="35841" y="18080"/>
                    <a:pt x="21251" y="45040"/>
                    <a:pt x="21251" y="74221"/>
                  </a:cubicBezTo>
                  <a:lnTo>
                    <a:pt x="21251" y="167791"/>
                  </a:lnTo>
                  <a:close/>
                </a:path>
              </a:pathLst>
            </a:custGeom>
            <a:solidFill>
              <a:srgbClr val="000000"/>
            </a:solidFill>
            <a:ln w="27976" cap="flat">
              <a:noFill/>
              <a:prstDash val="solid"/>
              <a:miter/>
            </a:ln>
          </p:spPr>
          <p:txBody>
            <a:bodyPr rtlCol="0" anchor="ctr"/>
            <a:lstStyle/>
            <a:p>
              <a:endParaRPr lang="de-CH"/>
            </a:p>
          </p:txBody>
        </p:sp>
        <p:sp>
          <p:nvSpPr>
            <p:cNvPr id="29" name="Freihandform: Form 28">
              <a:extLst>
                <a:ext uri="{FF2B5EF4-FFF2-40B4-BE49-F238E27FC236}">
                  <a16:creationId xmlns:a16="http://schemas.microsoft.com/office/drawing/2014/main" id="{8FCD7FA7-9653-4754-A4A7-DFEFE9BE7696}"/>
                </a:ext>
              </a:extLst>
            </p:cNvPr>
            <p:cNvSpPr/>
            <p:nvPr/>
          </p:nvSpPr>
          <p:spPr>
            <a:xfrm>
              <a:off x="6335596" y="10176565"/>
              <a:ext cx="126873" cy="158593"/>
            </a:xfrm>
            <a:custGeom>
              <a:avLst/>
              <a:gdLst>
                <a:gd name="connsiteX0" fmla="*/ 106256 w 126872"/>
                <a:gd name="connsiteY0" fmla="*/ 52653 h 158592"/>
                <a:gd name="connsiteX1" fmla="*/ 67560 w 126872"/>
                <a:gd name="connsiteY1" fmla="*/ 17762 h 158592"/>
                <a:gd name="connsiteX2" fmla="*/ 27595 w 126872"/>
                <a:gd name="connsiteY2" fmla="*/ 45992 h 158592"/>
                <a:gd name="connsiteX3" fmla="*/ 6978 w 126872"/>
                <a:gd name="connsiteY3" fmla="*/ 45992 h 158592"/>
                <a:gd name="connsiteX4" fmla="*/ 67877 w 126872"/>
                <a:gd name="connsiteY4" fmla="*/ 0 h 158592"/>
                <a:gd name="connsiteX5" fmla="*/ 125604 w 126872"/>
                <a:gd name="connsiteY5" fmla="*/ 53922 h 158592"/>
                <a:gd name="connsiteX6" fmla="*/ 125604 w 126872"/>
                <a:gd name="connsiteY6" fmla="*/ 130998 h 158592"/>
                <a:gd name="connsiteX7" fmla="*/ 127190 w 126872"/>
                <a:gd name="connsiteY7" fmla="*/ 167791 h 158592"/>
                <a:gd name="connsiteX8" fmla="*/ 107207 w 126872"/>
                <a:gd name="connsiteY8" fmla="*/ 167791 h 158592"/>
                <a:gd name="connsiteX9" fmla="*/ 106573 w 126872"/>
                <a:gd name="connsiteY9" fmla="*/ 143685 h 158592"/>
                <a:gd name="connsiteX10" fmla="*/ 105938 w 126872"/>
                <a:gd name="connsiteY10" fmla="*/ 143685 h 158592"/>
                <a:gd name="connsiteX11" fmla="*/ 104987 w 126872"/>
                <a:gd name="connsiteY11" fmla="*/ 145905 h 158592"/>
                <a:gd name="connsiteX12" fmla="*/ 54238 w 126872"/>
                <a:gd name="connsiteY12" fmla="*/ 172549 h 158592"/>
                <a:gd name="connsiteX13" fmla="*/ 0 w 126872"/>
                <a:gd name="connsiteY13" fmla="*/ 122434 h 158592"/>
                <a:gd name="connsiteX14" fmla="*/ 32670 w 126872"/>
                <a:gd name="connsiteY14" fmla="*/ 75490 h 158592"/>
                <a:gd name="connsiteX15" fmla="*/ 106256 w 126872"/>
                <a:gd name="connsiteY15" fmla="*/ 67878 h 158592"/>
                <a:gd name="connsiteX16" fmla="*/ 106256 w 126872"/>
                <a:gd name="connsiteY16" fmla="*/ 52653 h 158592"/>
                <a:gd name="connsiteX17" fmla="*/ 57410 w 126872"/>
                <a:gd name="connsiteY17" fmla="*/ 154469 h 158592"/>
                <a:gd name="connsiteX18" fmla="*/ 105938 w 126872"/>
                <a:gd name="connsiteY18" fmla="*/ 85323 h 158592"/>
                <a:gd name="connsiteX19" fmla="*/ 20617 w 126872"/>
                <a:gd name="connsiteY19" fmla="*/ 122116 h 158592"/>
                <a:gd name="connsiteX20" fmla="*/ 57410 w 126872"/>
                <a:gd name="connsiteY20" fmla="*/ 154469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6872" h="158592">
                  <a:moveTo>
                    <a:pt x="106256" y="52653"/>
                  </a:moveTo>
                  <a:cubicBezTo>
                    <a:pt x="104353" y="26009"/>
                    <a:pt x="90714" y="17762"/>
                    <a:pt x="67560" y="17762"/>
                  </a:cubicBezTo>
                  <a:cubicBezTo>
                    <a:pt x="47260" y="17762"/>
                    <a:pt x="30132" y="23789"/>
                    <a:pt x="27595" y="45992"/>
                  </a:cubicBezTo>
                  <a:lnTo>
                    <a:pt x="6978" y="45992"/>
                  </a:lnTo>
                  <a:cubicBezTo>
                    <a:pt x="11736" y="12687"/>
                    <a:pt x="36793" y="0"/>
                    <a:pt x="67877" y="0"/>
                  </a:cubicBezTo>
                  <a:cubicBezTo>
                    <a:pt x="103718" y="0"/>
                    <a:pt x="126238" y="16494"/>
                    <a:pt x="125604" y="53922"/>
                  </a:cubicBezTo>
                  <a:lnTo>
                    <a:pt x="125604" y="130998"/>
                  </a:lnTo>
                  <a:cubicBezTo>
                    <a:pt x="125287" y="143685"/>
                    <a:pt x="126555" y="156690"/>
                    <a:pt x="127190" y="167791"/>
                  </a:cubicBezTo>
                  <a:lnTo>
                    <a:pt x="107207" y="167791"/>
                  </a:lnTo>
                  <a:lnTo>
                    <a:pt x="106573" y="143685"/>
                  </a:lnTo>
                  <a:lnTo>
                    <a:pt x="105938" y="143685"/>
                  </a:lnTo>
                  <a:lnTo>
                    <a:pt x="104987" y="145905"/>
                  </a:lnTo>
                  <a:cubicBezTo>
                    <a:pt x="98009" y="159544"/>
                    <a:pt x="76124" y="172549"/>
                    <a:pt x="54238" y="172549"/>
                  </a:cubicBezTo>
                  <a:cubicBezTo>
                    <a:pt x="24106" y="172549"/>
                    <a:pt x="0" y="154152"/>
                    <a:pt x="0" y="122434"/>
                  </a:cubicBezTo>
                  <a:cubicBezTo>
                    <a:pt x="0" y="100231"/>
                    <a:pt x="13322" y="83420"/>
                    <a:pt x="32670" y="75490"/>
                  </a:cubicBezTo>
                  <a:cubicBezTo>
                    <a:pt x="54555" y="65975"/>
                    <a:pt x="82467" y="69464"/>
                    <a:pt x="106256" y="67878"/>
                  </a:cubicBezTo>
                  <a:lnTo>
                    <a:pt x="106256" y="52653"/>
                  </a:lnTo>
                  <a:close/>
                  <a:moveTo>
                    <a:pt x="57410" y="154469"/>
                  </a:moveTo>
                  <a:cubicBezTo>
                    <a:pt x="99912" y="154469"/>
                    <a:pt x="107842" y="119579"/>
                    <a:pt x="105938" y="85323"/>
                  </a:cubicBezTo>
                  <a:cubicBezTo>
                    <a:pt x="78344" y="86274"/>
                    <a:pt x="20617" y="81199"/>
                    <a:pt x="20617" y="122116"/>
                  </a:cubicBezTo>
                  <a:cubicBezTo>
                    <a:pt x="20934" y="144002"/>
                    <a:pt x="37744" y="154469"/>
                    <a:pt x="57410" y="154469"/>
                  </a:cubicBezTo>
                  <a:close/>
                </a:path>
              </a:pathLst>
            </a:custGeom>
            <a:solidFill>
              <a:srgbClr val="000000"/>
            </a:solidFill>
            <a:ln w="27976" cap="flat">
              <a:noFill/>
              <a:prstDash val="solid"/>
              <a:miter/>
            </a:ln>
          </p:spPr>
          <p:txBody>
            <a:bodyPr rtlCol="0" anchor="ctr"/>
            <a:lstStyle/>
            <a:p>
              <a:endParaRPr lang="de-CH"/>
            </a:p>
          </p:txBody>
        </p:sp>
        <p:sp>
          <p:nvSpPr>
            <p:cNvPr id="30" name="Freihandform: Form 29">
              <a:extLst>
                <a:ext uri="{FF2B5EF4-FFF2-40B4-BE49-F238E27FC236}">
                  <a16:creationId xmlns:a16="http://schemas.microsoft.com/office/drawing/2014/main" id="{40EF4664-5880-4398-A865-432CE7FD8E3A}"/>
                </a:ext>
              </a:extLst>
            </p:cNvPr>
            <p:cNvSpPr/>
            <p:nvPr/>
          </p:nvSpPr>
          <p:spPr>
            <a:xfrm>
              <a:off x="6512583" y="10109956"/>
              <a:ext cx="31718" cy="222030"/>
            </a:xfrm>
            <a:custGeom>
              <a:avLst/>
              <a:gdLst>
                <a:gd name="connsiteX0" fmla="*/ 19348 w 0"/>
                <a:gd name="connsiteY0" fmla="*/ 234083 h 222029"/>
                <a:gd name="connsiteX1" fmla="*/ 0 w 0"/>
                <a:gd name="connsiteY1" fmla="*/ 234083 h 222029"/>
                <a:gd name="connsiteX2" fmla="*/ 0 w 0"/>
                <a:gd name="connsiteY2" fmla="*/ 0 h 222029"/>
                <a:gd name="connsiteX3" fmla="*/ 19348 w 0"/>
                <a:gd name="connsiteY3" fmla="*/ 0 h 222029"/>
                <a:gd name="connsiteX4" fmla="*/ 19348 w 0"/>
                <a:gd name="connsiteY4" fmla="*/ 234083 h 222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222029">
                  <a:moveTo>
                    <a:pt x="19348" y="234083"/>
                  </a:moveTo>
                  <a:lnTo>
                    <a:pt x="0" y="234083"/>
                  </a:lnTo>
                  <a:lnTo>
                    <a:pt x="0" y="0"/>
                  </a:lnTo>
                  <a:lnTo>
                    <a:pt x="19348" y="0"/>
                  </a:lnTo>
                  <a:lnTo>
                    <a:pt x="19348" y="234083"/>
                  </a:lnTo>
                  <a:close/>
                </a:path>
              </a:pathLst>
            </a:custGeom>
            <a:solidFill>
              <a:srgbClr val="000000"/>
            </a:solidFill>
            <a:ln w="27976" cap="flat">
              <a:noFill/>
              <a:prstDash val="solid"/>
              <a:miter/>
            </a:ln>
          </p:spPr>
          <p:txBody>
            <a:bodyPr rtlCol="0" anchor="ctr"/>
            <a:lstStyle/>
            <a:p>
              <a:endParaRPr lang="de-CH"/>
            </a:p>
          </p:txBody>
        </p:sp>
        <p:sp>
          <p:nvSpPr>
            <p:cNvPr id="31" name="Freihandform: Form 30">
              <a:extLst>
                <a:ext uri="{FF2B5EF4-FFF2-40B4-BE49-F238E27FC236}">
                  <a16:creationId xmlns:a16="http://schemas.microsoft.com/office/drawing/2014/main" id="{DB15EEA1-5311-424F-B647-8BA6F438AD14}"/>
                </a:ext>
              </a:extLst>
            </p:cNvPr>
            <p:cNvSpPr/>
            <p:nvPr/>
          </p:nvSpPr>
          <p:spPr>
            <a:xfrm>
              <a:off x="6574751" y="10176248"/>
              <a:ext cx="126873" cy="158593"/>
            </a:xfrm>
            <a:custGeom>
              <a:avLst/>
              <a:gdLst>
                <a:gd name="connsiteX0" fmla="*/ 21251 w 126872"/>
                <a:gd name="connsiteY0" fmla="*/ 91032 h 158592"/>
                <a:gd name="connsiteX1" fmla="*/ 77709 w 126872"/>
                <a:gd name="connsiteY1" fmla="*/ 154786 h 158592"/>
                <a:gd name="connsiteX2" fmla="*/ 124652 w 126872"/>
                <a:gd name="connsiteY2" fmla="*/ 115773 h 158592"/>
                <a:gd name="connsiteX3" fmla="*/ 144952 w 126872"/>
                <a:gd name="connsiteY3" fmla="*/ 115773 h 158592"/>
                <a:gd name="connsiteX4" fmla="*/ 71366 w 126872"/>
                <a:gd name="connsiteY4" fmla="*/ 172549 h 158592"/>
                <a:gd name="connsiteX5" fmla="*/ 0 w 126872"/>
                <a:gd name="connsiteY5" fmla="*/ 86274 h 158592"/>
                <a:gd name="connsiteX6" fmla="*/ 72634 w 126872"/>
                <a:gd name="connsiteY6" fmla="*/ 0 h 158592"/>
                <a:gd name="connsiteX7" fmla="*/ 146855 w 126872"/>
                <a:gd name="connsiteY7" fmla="*/ 90715 h 158592"/>
                <a:gd name="connsiteX8" fmla="*/ 21251 w 126872"/>
                <a:gd name="connsiteY8" fmla="*/ 90715 h 158592"/>
                <a:gd name="connsiteX9" fmla="*/ 125921 w 126872"/>
                <a:gd name="connsiteY9" fmla="*/ 72953 h 158592"/>
                <a:gd name="connsiteX10" fmla="*/ 72952 w 126872"/>
                <a:gd name="connsiteY10" fmla="*/ 17762 h 158592"/>
                <a:gd name="connsiteX11" fmla="*/ 21568 w 126872"/>
                <a:gd name="connsiteY11" fmla="*/ 72953 h 158592"/>
                <a:gd name="connsiteX12" fmla="*/ 125921 w 126872"/>
                <a:gd name="connsiteY12" fmla="*/ 72953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872" h="158592">
                  <a:moveTo>
                    <a:pt x="21251" y="91032"/>
                  </a:moveTo>
                  <a:cubicBezTo>
                    <a:pt x="21885" y="125605"/>
                    <a:pt x="37744" y="154786"/>
                    <a:pt x="77709" y="154786"/>
                  </a:cubicBezTo>
                  <a:cubicBezTo>
                    <a:pt x="100864" y="154786"/>
                    <a:pt x="119895" y="138293"/>
                    <a:pt x="124652" y="115773"/>
                  </a:cubicBezTo>
                  <a:lnTo>
                    <a:pt x="144952" y="115773"/>
                  </a:lnTo>
                  <a:cubicBezTo>
                    <a:pt x="134802" y="154786"/>
                    <a:pt x="110696" y="172549"/>
                    <a:pt x="71366" y="172549"/>
                  </a:cubicBezTo>
                  <a:cubicBezTo>
                    <a:pt x="22837" y="172549"/>
                    <a:pt x="0" y="130680"/>
                    <a:pt x="0" y="86274"/>
                  </a:cubicBezTo>
                  <a:cubicBezTo>
                    <a:pt x="0" y="42186"/>
                    <a:pt x="24423" y="0"/>
                    <a:pt x="72634" y="0"/>
                  </a:cubicBezTo>
                  <a:cubicBezTo>
                    <a:pt x="127190" y="0"/>
                    <a:pt x="146855" y="39965"/>
                    <a:pt x="146855" y="90715"/>
                  </a:cubicBezTo>
                  <a:lnTo>
                    <a:pt x="21251" y="90715"/>
                  </a:lnTo>
                  <a:close/>
                  <a:moveTo>
                    <a:pt x="125921" y="72953"/>
                  </a:moveTo>
                  <a:cubicBezTo>
                    <a:pt x="123701" y="41551"/>
                    <a:pt x="106890" y="17762"/>
                    <a:pt x="72952" y="17762"/>
                  </a:cubicBezTo>
                  <a:cubicBezTo>
                    <a:pt x="41233" y="17762"/>
                    <a:pt x="24423" y="44406"/>
                    <a:pt x="21568" y="72953"/>
                  </a:cubicBezTo>
                  <a:lnTo>
                    <a:pt x="125921" y="72953"/>
                  </a:lnTo>
                  <a:close/>
                </a:path>
              </a:pathLst>
            </a:custGeom>
            <a:solidFill>
              <a:srgbClr val="000000"/>
            </a:solidFill>
            <a:ln w="27976" cap="flat">
              <a:noFill/>
              <a:prstDash val="solid"/>
              <a:miter/>
            </a:ln>
          </p:spPr>
          <p:txBody>
            <a:bodyPr rtlCol="0" anchor="ctr"/>
            <a:lstStyle/>
            <a:p>
              <a:endParaRPr lang="de-CH"/>
            </a:p>
          </p:txBody>
        </p:sp>
        <p:sp>
          <p:nvSpPr>
            <p:cNvPr id="32" name="Freihandform: Form 31">
              <a:extLst>
                <a:ext uri="{FF2B5EF4-FFF2-40B4-BE49-F238E27FC236}">
                  <a16:creationId xmlns:a16="http://schemas.microsoft.com/office/drawing/2014/main" id="{E761F125-28E2-4AD0-A3E5-B29CE57505FD}"/>
                </a:ext>
              </a:extLst>
            </p:cNvPr>
            <p:cNvSpPr/>
            <p:nvPr/>
          </p:nvSpPr>
          <p:spPr>
            <a:xfrm>
              <a:off x="6879562" y="10109956"/>
              <a:ext cx="158591" cy="222030"/>
            </a:xfrm>
            <a:custGeom>
              <a:avLst/>
              <a:gdLst>
                <a:gd name="connsiteX0" fmla="*/ 0 w 158590"/>
                <a:gd name="connsiteY0" fmla="*/ 234083 h 222029"/>
                <a:gd name="connsiteX1" fmla="*/ 0 w 158590"/>
                <a:gd name="connsiteY1" fmla="*/ 0 h 222029"/>
                <a:gd name="connsiteX2" fmla="*/ 20934 w 158590"/>
                <a:gd name="connsiteY2" fmla="*/ 0 h 222029"/>
                <a:gd name="connsiteX3" fmla="*/ 20934 w 158590"/>
                <a:gd name="connsiteY3" fmla="*/ 102768 h 222029"/>
                <a:gd name="connsiteX4" fmla="*/ 148758 w 158590"/>
                <a:gd name="connsiteY4" fmla="*/ 102768 h 222029"/>
                <a:gd name="connsiteX5" fmla="*/ 148758 w 158590"/>
                <a:gd name="connsiteY5" fmla="*/ 0 h 222029"/>
                <a:gd name="connsiteX6" fmla="*/ 169692 w 158590"/>
                <a:gd name="connsiteY6" fmla="*/ 0 h 222029"/>
                <a:gd name="connsiteX7" fmla="*/ 169692 w 158590"/>
                <a:gd name="connsiteY7" fmla="*/ 234083 h 222029"/>
                <a:gd name="connsiteX8" fmla="*/ 148758 w 158590"/>
                <a:gd name="connsiteY8" fmla="*/ 234083 h 222029"/>
                <a:gd name="connsiteX9" fmla="*/ 148758 w 158590"/>
                <a:gd name="connsiteY9" fmla="*/ 122116 h 222029"/>
                <a:gd name="connsiteX10" fmla="*/ 20934 w 158590"/>
                <a:gd name="connsiteY10" fmla="*/ 122116 h 222029"/>
                <a:gd name="connsiteX11" fmla="*/ 20934 w 158590"/>
                <a:gd name="connsiteY11" fmla="*/ 234083 h 222029"/>
                <a:gd name="connsiteX12" fmla="*/ 0 w 158590"/>
                <a:gd name="connsiteY12" fmla="*/ 234083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8590" h="222029">
                  <a:moveTo>
                    <a:pt x="0" y="234083"/>
                  </a:moveTo>
                  <a:lnTo>
                    <a:pt x="0" y="0"/>
                  </a:lnTo>
                  <a:lnTo>
                    <a:pt x="20934" y="0"/>
                  </a:lnTo>
                  <a:lnTo>
                    <a:pt x="20934" y="102768"/>
                  </a:lnTo>
                  <a:lnTo>
                    <a:pt x="148758" y="102768"/>
                  </a:lnTo>
                  <a:lnTo>
                    <a:pt x="148758" y="0"/>
                  </a:lnTo>
                  <a:lnTo>
                    <a:pt x="169692" y="0"/>
                  </a:lnTo>
                  <a:lnTo>
                    <a:pt x="169692" y="234083"/>
                  </a:lnTo>
                  <a:lnTo>
                    <a:pt x="148758" y="234083"/>
                  </a:lnTo>
                  <a:lnTo>
                    <a:pt x="148758" y="122116"/>
                  </a:lnTo>
                  <a:lnTo>
                    <a:pt x="20934" y="122116"/>
                  </a:lnTo>
                  <a:lnTo>
                    <a:pt x="20934" y="234083"/>
                  </a:lnTo>
                  <a:lnTo>
                    <a:pt x="0" y="234083"/>
                  </a:lnTo>
                  <a:close/>
                </a:path>
              </a:pathLst>
            </a:custGeom>
            <a:solidFill>
              <a:srgbClr val="000000"/>
            </a:solidFill>
            <a:ln w="27976" cap="flat">
              <a:noFill/>
              <a:prstDash val="solid"/>
              <a:miter/>
            </a:ln>
          </p:spPr>
          <p:txBody>
            <a:bodyPr rtlCol="0" anchor="ctr"/>
            <a:lstStyle/>
            <a:p>
              <a:endParaRPr lang="de-CH"/>
            </a:p>
          </p:txBody>
        </p:sp>
        <p:sp>
          <p:nvSpPr>
            <p:cNvPr id="33" name="Freihandform: Form 32">
              <a:extLst>
                <a:ext uri="{FF2B5EF4-FFF2-40B4-BE49-F238E27FC236}">
                  <a16:creationId xmlns:a16="http://schemas.microsoft.com/office/drawing/2014/main" id="{5645C39E-55CA-4457-98DD-5CDD31AE30EF}"/>
                </a:ext>
              </a:extLst>
            </p:cNvPr>
            <p:cNvSpPr/>
            <p:nvPr/>
          </p:nvSpPr>
          <p:spPr>
            <a:xfrm>
              <a:off x="7088268" y="10176248"/>
              <a:ext cx="126873" cy="158593"/>
            </a:xfrm>
            <a:custGeom>
              <a:avLst/>
              <a:gdLst>
                <a:gd name="connsiteX0" fmla="*/ 151613 w 126872"/>
                <a:gd name="connsiteY0" fmla="*/ 86274 h 158592"/>
                <a:gd name="connsiteX1" fmla="*/ 75806 w 126872"/>
                <a:gd name="connsiteY1" fmla="*/ 172549 h 158592"/>
                <a:gd name="connsiteX2" fmla="*/ 0 w 126872"/>
                <a:gd name="connsiteY2" fmla="*/ 86274 h 158592"/>
                <a:gd name="connsiteX3" fmla="*/ 75806 w 126872"/>
                <a:gd name="connsiteY3" fmla="*/ 0 h 158592"/>
                <a:gd name="connsiteX4" fmla="*/ 151613 w 126872"/>
                <a:gd name="connsiteY4" fmla="*/ 86274 h 158592"/>
                <a:gd name="connsiteX5" fmla="*/ 75806 w 126872"/>
                <a:gd name="connsiteY5" fmla="*/ 18080 h 158592"/>
                <a:gd name="connsiteX6" fmla="*/ 20934 w 126872"/>
                <a:gd name="connsiteY6" fmla="*/ 86592 h 158592"/>
                <a:gd name="connsiteX7" fmla="*/ 75806 w 126872"/>
                <a:gd name="connsiteY7" fmla="*/ 155104 h 158592"/>
                <a:gd name="connsiteX8" fmla="*/ 130679 w 126872"/>
                <a:gd name="connsiteY8" fmla="*/ 86592 h 158592"/>
                <a:gd name="connsiteX9" fmla="*/ 75806 w 126872"/>
                <a:gd name="connsiteY9" fmla="*/ 18080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72" h="158592">
                  <a:moveTo>
                    <a:pt x="151613" y="86274"/>
                  </a:moveTo>
                  <a:cubicBezTo>
                    <a:pt x="151613" y="129094"/>
                    <a:pt x="127507" y="172549"/>
                    <a:pt x="75806" y="172549"/>
                  </a:cubicBezTo>
                  <a:cubicBezTo>
                    <a:pt x="23789" y="172549"/>
                    <a:pt x="0" y="129094"/>
                    <a:pt x="0" y="86274"/>
                  </a:cubicBezTo>
                  <a:cubicBezTo>
                    <a:pt x="0" y="43454"/>
                    <a:pt x="24106" y="0"/>
                    <a:pt x="75806" y="0"/>
                  </a:cubicBezTo>
                  <a:cubicBezTo>
                    <a:pt x="127507" y="0"/>
                    <a:pt x="151613" y="43454"/>
                    <a:pt x="151613" y="86274"/>
                  </a:cubicBezTo>
                  <a:close/>
                  <a:moveTo>
                    <a:pt x="75806" y="18080"/>
                  </a:moveTo>
                  <a:cubicBezTo>
                    <a:pt x="36476" y="18080"/>
                    <a:pt x="20934" y="56459"/>
                    <a:pt x="20934" y="86592"/>
                  </a:cubicBezTo>
                  <a:cubicBezTo>
                    <a:pt x="20934" y="116724"/>
                    <a:pt x="36476" y="155104"/>
                    <a:pt x="75806" y="155104"/>
                  </a:cubicBezTo>
                  <a:cubicBezTo>
                    <a:pt x="115137" y="155104"/>
                    <a:pt x="130679" y="116724"/>
                    <a:pt x="130679" y="86592"/>
                  </a:cubicBezTo>
                  <a:cubicBezTo>
                    <a:pt x="130679" y="56459"/>
                    <a:pt x="114820" y="18080"/>
                    <a:pt x="75806" y="18080"/>
                  </a:cubicBezTo>
                  <a:close/>
                </a:path>
              </a:pathLst>
            </a:custGeom>
            <a:solidFill>
              <a:srgbClr val="000000"/>
            </a:solidFill>
            <a:ln w="27976" cap="flat">
              <a:noFill/>
              <a:prstDash val="solid"/>
              <a:miter/>
            </a:ln>
          </p:spPr>
          <p:txBody>
            <a:bodyPr rtlCol="0" anchor="ctr"/>
            <a:lstStyle/>
            <a:p>
              <a:endParaRPr lang="de-CH"/>
            </a:p>
          </p:txBody>
        </p:sp>
        <p:sp>
          <p:nvSpPr>
            <p:cNvPr id="34" name="Freihandform: Form 33">
              <a:extLst>
                <a:ext uri="{FF2B5EF4-FFF2-40B4-BE49-F238E27FC236}">
                  <a16:creationId xmlns:a16="http://schemas.microsoft.com/office/drawing/2014/main" id="{18371CDE-49A4-465E-A948-9BFF7109B94B}"/>
                </a:ext>
              </a:extLst>
            </p:cNvPr>
            <p:cNvSpPr/>
            <p:nvPr/>
          </p:nvSpPr>
          <p:spPr>
            <a:xfrm>
              <a:off x="7269378" y="10176248"/>
              <a:ext cx="126873" cy="158593"/>
            </a:xfrm>
            <a:custGeom>
              <a:avLst/>
              <a:gdLst>
                <a:gd name="connsiteX0" fmla="*/ 113868 w 126872"/>
                <a:gd name="connsiteY0" fmla="*/ 54873 h 158592"/>
                <a:gd name="connsiteX1" fmla="*/ 69463 w 126872"/>
                <a:gd name="connsiteY1" fmla="*/ 17762 h 158592"/>
                <a:gd name="connsiteX2" fmla="*/ 21251 w 126872"/>
                <a:gd name="connsiteY2" fmla="*/ 85957 h 158592"/>
                <a:gd name="connsiteX3" fmla="*/ 69463 w 126872"/>
                <a:gd name="connsiteY3" fmla="*/ 154786 h 158592"/>
                <a:gd name="connsiteX4" fmla="*/ 113868 w 126872"/>
                <a:gd name="connsiteY4" fmla="*/ 116724 h 158592"/>
                <a:gd name="connsiteX5" fmla="*/ 134802 w 126872"/>
                <a:gd name="connsiteY5" fmla="*/ 116724 h 158592"/>
                <a:gd name="connsiteX6" fmla="*/ 71366 w 126872"/>
                <a:gd name="connsiteY6" fmla="*/ 172549 h 158592"/>
                <a:gd name="connsiteX7" fmla="*/ 0 w 126872"/>
                <a:gd name="connsiteY7" fmla="*/ 86274 h 158592"/>
                <a:gd name="connsiteX8" fmla="*/ 72635 w 126872"/>
                <a:gd name="connsiteY8" fmla="*/ 0 h 158592"/>
                <a:gd name="connsiteX9" fmla="*/ 134802 w 126872"/>
                <a:gd name="connsiteY9" fmla="*/ 54873 h 158592"/>
                <a:gd name="connsiteX10" fmla="*/ 113868 w 126872"/>
                <a:gd name="connsiteY10" fmla="*/ 54873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872" h="158592">
                  <a:moveTo>
                    <a:pt x="113868" y="54873"/>
                  </a:moveTo>
                  <a:cubicBezTo>
                    <a:pt x="112283" y="29815"/>
                    <a:pt x="96423" y="17762"/>
                    <a:pt x="69463" y="17762"/>
                  </a:cubicBezTo>
                  <a:cubicBezTo>
                    <a:pt x="39648" y="17762"/>
                    <a:pt x="21251" y="48847"/>
                    <a:pt x="21251" y="85957"/>
                  </a:cubicBezTo>
                  <a:cubicBezTo>
                    <a:pt x="21251" y="123385"/>
                    <a:pt x="39648" y="154786"/>
                    <a:pt x="69463" y="154786"/>
                  </a:cubicBezTo>
                  <a:cubicBezTo>
                    <a:pt x="94837" y="154786"/>
                    <a:pt x="112283" y="139244"/>
                    <a:pt x="113868" y="116724"/>
                  </a:cubicBezTo>
                  <a:lnTo>
                    <a:pt x="134802" y="116724"/>
                  </a:lnTo>
                  <a:cubicBezTo>
                    <a:pt x="129727" y="154152"/>
                    <a:pt x="108159" y="172549"/>
                    <a:pt x="71366" y="172549"/>
                  </a:cubicBezTo>
                  <a:cubicBezTo>
                    <a:pt x="22837" y="172549"/>
                    <a:pt x="0" y="130680"/>
                    <a:pt x="0" y="86274"/>
                  </a:cubicBezTo>
                  <a:cubicBezTo>
                    <a:pt x="0" y="42186"/>
                    <a:pt x="24423" y="0"/>
                    <a:pt x="72635" y="0"/>
                  </a:cubicBezTo>
                  <a:cubicBezTo>
                    <a:pt x="105938" y="0"/>
                    <a:pt x="133216" y="19983"/>
                    <a:pt x="134802" y="54873"/>
                  </a:cubicBezTo>
                  <a:lnTo>
                    <a:pt x="113868" y="54873"/>
                  </a:lnTo>
                  <a:close/>
                </a:path>
              </a:pathLst>
            </a:custGeom>
            <a:solidFill>
              <a:srgbClr val="000000"/>
            </a:solidFill>
            <a:ln w="27976" cap="flat">
              <a:noFill/>
              <a:prstDash val="solid"/>
              <a:miter/>
            </a:ln>
          </p:spPr>
          <p:txBody>
            <a:bodyPr rtlCol="0" anchor="ctr"/>
            <a:lstStyle/>
            <a:p>
              <a:endParaRPr lang="de-CH"/>
            </a:p>
          </p:txBody>
        </p:sp>
        <p:sp>
          <p:nvSpPr>
            <p:cNvPr id="35" name="Freihandform: Form 34">
              <a:extLst>
                <a:ext uri="{FF2B5EF4-FFF2-40B4-BE49-F238E27FC236}">
                  <a16:creationId xmlns:a16="http://schemas.microsoft.com/office/drawing/2014/main" id="{C08BF5BC-4A34-4650-8FF4-88ED4F5504C6}"/>
                </a:ext>
              </a:extLst>
            </p:cNvPr>
            <p:cNvSpPr/>
            <p:nvPr/>
          </p:nvSpPr>
          <p:spPr>
            <a:xfrm>
              <a:off x="7434947" y="10109956"/>
              <a:ext cx="126873" cy="222030"/>
            </a:xfrm>
            <a:custGeom>
              <a:avLst/>
              <a:gdLst>
                <a:gd name="connsiteX0" fmla="*/ 19348 w 126872"/>
                <a:gd name="connsiteY0" fmla="*/ 95790 h 222029"/>
                <a:gd name="connsiteX1" fmla="*/ 19983 w 126872"/>
                <a:gd name="connsiteY1" fmla="*/ 95790 h 222029"/>
                <a:gd name="connsiteX2" fmla="*/ 70731 w 126872"/>
                <a:gd name="connsiteY2" fmla="*/ 66292 h 222029"/>
                <a:gd name="connsiteX3" fmla="*/ 128142 w 126872"/>
                <a:gd name="connsiteY3" fmla="*/ 132266 h 222029"/>
                <a:gd name="connsiteX4" fmla="*/ 128142 w 126872"/>
                <a:gd name="connsiteY4" fmla="*/ 234083 h 222029"/>
                <a:gd name="connsiteX5" fmla="*/ 108793 w 126872"/>
                <a:gd name="connsiteY5" fmla="*/ 234083 h 222029"/>
                <a:gd name="connsiteX6" fmla="*/ 108793 w 126872"/>
                <a:gd name="connsiteY6" fmla="*/ 129094 h 222029"/>
                <a:gd name="connsiteX7" fmla="*/ 65974 w 126872"/>
                <a:gd name="connsiteY7" fmla="*/ 84371 h 222029"/>
                <a:gd name="connsiteX8" fmla="*/ 19348 w 126872"/>
                <a:gd name="connsiteY8" fmla="*/ 140513 h 222029"/>
                <a:gd name="connsiteX9" fmla="*/ 19348 w 126872"/>
                <a:gd name="connsiteY9" fmla="*/ 234083 h 222029"/>
                <a:gd name="connsiteX10" fmla="*/ 0 w 126872"/>
                <a:gd name="connsiteY10" fmla="*/ 234083 h 222029"/>
                <a:gd name="connsiteX11" fmla="*/ 0 w 126872"/>
                <a:gd name="connsiteY11" fmla="*/ 0 h 222029"/>
                <a:gd name="connsiteX12" fmla="*/ 19348 w 126872"/>
                <a:gd name="connsiteY12" fmla="*/ 0 h 222029"/>
                <a:gd name="connsiteX13" fmla="*/ 19348 w 126872"/>
                <a:gd name="connsiteY13" fmla="*/ 95790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872" h="222029">
                  <a:moveTo>
                    <a:pt x="19348" y="95790"/>
                  </a:moveTo>
                  <a:lnTo>
                    <a:pt x="19983" y="95790"/>
                  </a:lnTo>
                  <a:cubicBezTo>
                    <a:pt x="31401" y="75807"/>
                    <a:pt x="49798" y="66292"/>
                    <a:pt x="70731" y="66292"/>
                  </a:cubicBezTo>
                  <a:cubicBezTo>
                    <a:pt x="124018" y="66292"/>
                    <a:pt x="128142" y="113235"/>
                    <a:pt x="128142" y="132266"/>
                  </a:cubicBezTo>
                  <a:lnTo>
                    <a:pt x="128142" y="234083"/>
                  </a:lnTo>
                  <a:lnTo>
                    <a:pt x="108793" y="234083"/>
                  </a:lnTo>
                  <a:lnTo>
                    <a:pt x="108793" y="129094"/>
                  </a:lnTo>
                  <a:cubicBezTo>
                    <a:pt x="108793" y="100865"/>
                    <a:pt x="92617" y="84371"/>
                    <a:pt x="65974" y="84371"/>
                  </a:cubicBezTo>
                  <a:cubicBezTo>
                    <a:pt x="33939" y="84371"/>
                    <a:pt x="19348" y="111332"/>
                    <a:pt x="19348" y="140513"/>
                  </a:cubicBezTo>
                  <a:lnTo>
                    <a:pt x="19348" y="234083"/>
                  </a:lnTo>
                  <a:lnTo>
                    <a:pt x="0" y="234083"/>
                  </a:lnTo>
                  <a:lnTo>
                    <a:pt x="0" y="0"/>
                  </a:lnTo>
                  <a:lnTo>
                    <a:pt x="19348" y="0"/>
                  </a:lnTo>
                  <a:lnTo>
                    <a:pt x="19348" y="95790"/>
                  </a:lnTo>
                  <a:close/>
                </a:path>
              </a:pathLst>
            </a:custGeom>
            <a:solidFill>
              <a:srgbClr val="000000"/>
            </a:solidFill>
            <a:ln w="27976" cap="flat">
              <a:noFill/>
              <a:prstDash val="solid"/>
              <a:miter/>
            </a:ln>
          </p:spPr>
          <p:txBody>
            <a:bodyPr rtlCol="0" anchor="ctr"/>
            <a:lstStyle/>
            <a:p>
              <a:endParaRPr lang="de-CH"/>
            </a:p>
          </p:txBody>
        </p:sp>
        <p:sp>
          <p:nvSpPr>
            <p:cNvPr id="36" name="Freihandform: Form 35">
              <a:extLst>
                <a:ext uri="{FF2B5EF4-FFF2-40B4-BE49-F238E27FC236}">
                  <a16:creationId xmlns:a16="http://schemas.microsoft.com/office/drawing/2014/main" id="{36E8038F-151A-4CF3-89CC-3396B4190880}"/>
                </a:ext>
              </a:extLst>
            </p:cNvPr>
            <p:cNvSpPr/>
            <p:nvPr/>
          </p:nvSpPr>
          <p:spPr>
            <a:xfrm>
              <a:off x="7604956" y="10176248"/>
              <a:ext cx="126873" cy="158593"/>
            </a:xfrm>
            <a:custGeom>
              <a:avLst/>
              <a:gdLst>
                <a:gd name="connsiteX0" fmla="*/ 65339 w 126872"/>
                <a:gd name="connsiteY0" fmla="*/ 0 h 158592"/>
                <a:gd name="connsiteX1" fmla="*/ 124653 w 126872"/>
                <a:gd name="connsiteY1" fmla="*/ 45040 h 158592"/>
                <a:gd name="connsiteX2" fmla="*/ 103718 w 126872"/>
                <a:gd name="connsiteY2" fmla="*/ 45040 h 158592"/>
                <a:gd name="connsiteX3" fmla="*/ 63436 w 126872"/>
                <a:gd name="connsiteY3" fmla="*/ 17762 h 158592"/>
                <a:gd name="connsiteX4" fmla="*/ 26643 w 126872"/>
                <a:gd name="connsiteY4" fmla="*/ 44089 h 158592"/>
                <a:gd name="connsiteX5" fmla="*/ 102132 w 126872"/>
                <a:gd name="connsiteY5" fmla="*/ 81517 h 158592"/>
                <a:gd name="connsiteX6" fmla="*/ 129727 w 126872"/>
                <a:gd name="connsiteY6" fmla="*/ 119579 h 158592"/>
                <a:gd name="connsiteX7" fmla="*/ 61216 w 126872"/>
                <a:gd name="connsiteY7" fmla="*/ 172866 h 158592"/>
                <a:gd name="connsiteX8" fmla="*/ 0 w 126872"/>
                <a:gd name="connsiteY8" fmla="*/ 123702 h 158592"/>
                <a:gd name="connsiteX9" fmla="*/ 20934 w 126872"/>
                <a:gd name="connsiteY9" fmla="*/ 123702 h 158592"/>
                <a:gd name="connsiteX10" fmla="*/ 65974 w 126872"/>
                <a:gd name="connsiteY10" fmla="*/ 155104 h 158592"/>
                <a:gd name="connsiteX11" fmla="*/ 108476 w 126872"/>
                <a:gd name="connsiteY11" fmla="*/ 122751 h 158592"/>
                <a:gd name="connsiteX12" fmla="*/ 56776 w 126872"/>
                <a:gd name="connsiteY12" fmla="*/ 89763 h 158592"/>
                <a:gd name="connsiteX13" fmla="*/ 5075 w 126872"/>
                <a:gd name="connsiteY13" fmla="*/ 45992 h 158592"/>
                <a:gd name="connsiteX14" fmla="*/ 65339 w 126872"/>
                <a:gd name="connsiteY14" fmla="*/ 0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6872" h="158592">
                  <a:moveTo>
                    <a:pt x="65339" y="0"/>
                  </a:moveTo>
                  <a:cubicBezTo>
                    <a:pt x="96106" y="0"/>
                    <a:pt x="122115" y="10784"/>
                    <a:pt x="124653" y="45040"/>
                  </a:cubicBezTo>
                  <a:lnTo>
                    <a:pt x="103718" y="45040"/>
                  </a:lnTo>
                  <a:cubicBezTo>
                    <a:pt x="101815" y="24740"/>
                    <a:pt x="83736" y="17762"/>
                    <a:pt x="63436" y="17762"/>
                  </a:cubicBezTo>
                  <a:cubicBezTo>
                    <a:pt x="45357" y="17762"/>
                    <a:pt x="26643" y="25058"/>
                    <a:pt x="26643" y="44089"/>
                  </a:cubicBezTo>
                  <a:cubicBezTo>
                    <a:pt x="26643" y="68195"/>
                    <a:pt x="58044" y="65975"/>
                    <a:pt x="102132" y="81517"/>
                  </a:cubicBezTo>
                  <a:cubicBezTo>
                    <a:pt x="118943" y="87226"/>
                    <a:pt x="129727" y="101816"/>
                    <a:pt x="129727" y="119579"/>
                  </a:cubicBezTo>
                  <a:cubicBezTo>
                    <a:pt x="129727" y="156372"/>
                    <a:pt x="95789" y="172866"/>
                    <a:pt x="61216" y="172866"/>
                  </a:cubicBezTo>
                  <a:cubicBezTo>
                    <a:pt x="32987" y="172866"/>
                    <a:pt x="634" y="159544"/>
                    <a:pt x="0" y="123702"/>
                  </a:cubicBezTo>
                  <a:lnTo>
                    <a:pt x="20934" y="123702"/>
                  </a:lnTo>
                  <a:cubicBezTo>
                    <a:pt x="22520" y="148126"/>
                    <a:pt x="44088" y="155104"/>
                    <a:pt x="65974" y="155104"/>
                  </a:cubicBezTo>
                  <a:cubicBezTo>
                    <a:pt x="86590" y="155104"/>
                    <a:pt x="108476" y="145271"/>
                    <a:pt x="108476" y="122751"/>
                  </a:cubicBezTo>
                  <a:cubicBezTo>
                    <a:pt x="108476" y="99279"/>
                    <a:pt x="82784" y="95473"/>
                    <a:pt x="56776" y="89763"/>
                  </a:cubicBezTo>
                  <a:cubicBezTo>
                    <a:pt x="31084" y="83737"/>
                    <a:pt x="5075" y="76124"/>
                    <a:pt x="5075" y="45992"/>
                  </a:cubicBezTo>
                  <a:cubicBezTo>
                    <a:pt x="5710" y="11736"/>
                    <a:pt x="36793" y="0"/>
                    <a:pt x="65339" y="0"/>
                  </a:cubicBezTo>
                  <a:close/>
                </a:path>
              </a:pathLst>
            </a:custGeom>
            <a:solidFill>
              <a:srgbClr val="000000"/>
            </a:solidFill>
            <a:ln w="27976" cap="flat">
              <a:noFill/>
              <a:prstDash val="solid"/>
              <a:miter/>
            </a:ln>
          </p:spPr>
          <p:txBody>
            <a:bodyPr rtlCol="0" anchor="ctr"/>
            <a:lstStyle/>
            <a:p>
              <a:endParaRPr lang="de-CH"/>
            </a:p>
          </p:txBody>
        </p:sp>
        <p:sp>
          <p:nvSpPr>
            <p:cNvPr id="37" name="Freihandform: Form 36">
              <a:extLst>
                <a:ext uri="{FF2B5EF4-FFF2-40B4-BE49-F238E27FC236}">
                  <a16:creationId xmlns:a16="http://schemas.microsoft.com/office/drawing/2014/main" id="{688D1293-9A9D-4A04-B08B-DBF1456FF245}"/>
                </a:ext>
              </a:extLst>
            </p:cNvPr>
            <p:cNvSpPr/>
            <p:nvPr/>
          </p:nvSpPr>
          <p:spPr>
            <a:xfrm>
              <a:off x="7759741" y="10176248"/>
              <a:ext cx="126873" cy="158593"/>
            </a:xfrm>
            <a:custGeom>
              <a:avLst/>
              <a:gdLst>
                <a:gd name="connsiteX0" fmla="*/ 113868 w 126872"/>
                <a:gd name="connsiteY0" fmla="*/ 54873 h 158592"/>
                <a:gd name="connsiteX1" fmla="*/ 69463 w 126872"/>
                <a:gd name="connsiteY1" fmla="*/ 17762 h 158592"/>
                <a:gd name="connsiteX2" fmla="*/ 21251 w 126872"/>
                <a:gd name="connsiteY2" fmla="*/ 85957 h 158592"/>
                <a:gd name="connsiteX3" fmla="*/ 69463 w 126872"/>
                <a:gd name="connsiteY3" fmla="*/ 154786 h 158592"/>
                <a:gd name="connsiteX4" fmla="*/ 113868 w 126872"/>
                <a:gd name="connsiteY4" fmla="*/ 116724 h 158592"/>
                <a:gd name="connsiteX5" fmla="*/ 134802 w 126872"/>
                <a:gd name="connsiteY5" fmla="*/ 116724 h 158592"/>
                <a:gd name="connsiteX6" fmla="*/ 71366 w 126872"/>
                <a:gd name="connsiteY6" fmla="*/ 172549 h 158592"/>
                <a:gd name="connsiteX7" fmla="*/ 0 w 126872"/>
                <a:gd name="connsiteY7" fmla="*/ 86274 h 158592"/>
                <a:gd name="connsiteX8" fmla="*/ 72634 w 126872"/>
                <a:gd name="connsiteY8" fmla="*/ 0 h 158592"/>
                <a:gd name="connsiteX9" fmla="*/ 134802 w 126872"/>
                <a:gd name="connsiteY9" fmla="*/ 54873 h 158592"/>
                <a:gd name="connsiteX10" fmla="*/ 113868 w 126872"/>
                <a:gd name="connsiteY10" fmla="*/ 54873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872" h="158592">
                  <a:moveTo>
                    <a:pt x="113868" y="54873"/>
                  </a:moveTo>
                  <a:cubicBezTo>
                    <a:pt x="112282" y="29815"/>
                    <a:pt x="96423" y="17762"/>
                    <a:pt x="69463" y="17762"/>
                  </a:cubicBezTo>
                  <a:cubicBezTo>
                    <a:pt x="39648" y="17762"/>
                    <a:pt x="21251" y="48847"/>
                    <a:pt x="21251" y="85957"/>
                  </a:cubicBezTo>
                  <a:cubicBezTo>
                    <a:pt x="21251" y="123385"/>
                    <a:pt x="39648" y="154786"/>
                    <a:pt x="69463" y="154786"/>
                  </a:cubicBezTo>
                  <a:cubicBezTo>
                    <a:pt x="94837" y="154786"/>
                    <a:pt x="112282" y="139244"/>
                    <a:pt x="113868" y="116724"/>
                  </a:cubicBezTo>
                  <a:lnTo>
                    <a:pt x="134802" y="116724"/>
                  </a:lnTo>
                  <a:cubicBezTo>
                    <a:pt x="129727" y="154152"/>
                    <a:pt x="108159" y="172549"/>
                    <a:pt x="71366" y="172549"/>
                  </a:cubicBezTo>
                  <a:cubicBezTo>
                    <a:pt x="22837" y="172549"/>
                    <a:pt x="0" y="130680"/>
                    <a:pt x="0" y="86274"/>
                  </a:cubicBezTo>
                  <a:cubicBezTo>
                    <a:pt x="0" y="42186"/>
                    <a:pt x="24423" y="0"/>
                    <a:pt x="72634" y="0"/>
                  </a:cubicBezTo>
                  <a:cubicBezTo>
                    <a:pt x="105938" y="0"/>
                    <a:pt x="133216" y="19983"/>
                    <a:pt x="134802" y="54873"/>
                  </a:cubicBezTo>
                  <a:lnTo>
                    <a:pt x="113868" y="54873"/>
                  </a:lnTo>
                  <a:close/>
                </a:path>
              </a:pathLst>
            </a:custGeom>
            <a:solidFill>
              <a:srgbClr val="000000"/>
            </a:solidFill>
            <a:ln w="27976" cap="flat">
              <a:noFill/>
              <a:prstDash val="solid"/>
              <a:miter/>
            </a:ln>
          </p:spPr>
          <p:txBody>
            <a:bodyPr rtlCol="0" anchor="ctr"/>
            <a:lstStyle/>
            <a:p>
              <a:endParaRPr lang="de-CH"/>
            </a:p>
          </p:txBody>
        </p:sp>
        <p:sp>
          <p:nvSpPr>
            <p:cNvPr id="38" name="Freihandform: Form 37">
              <a:extLst>
                <a:ext uri="{FF2B5EF4-FFF2-40B4-BE49-F238E27FC236}">
                  <a16:creationId xmlns:a16="http://schemas.microsoft.com/office/drawing/2014/main" id="{335F7DF1-D13C-48E4-8219-56820DB7C6B4}"/>
                </a:ext>
              </a:extLst>
            </p:cNvPr>
            <p:cNvSpPr/>
            <p:nvPr/>
          </p:nvSpPr>
          <p:spPr>
            <a:xfrm>
              <a:off x="7934824" y="10109956"/>
              <a:ext cx="126873" cy="222030"/>
            </a:xfrm>
            <a:custGeom>
              <a:avLst/>
              <a:gdLst>
                <a:gd name="connsiteX0" fmla="*/ 19031 w 126872"/>
                <a:gd name="connsiteY0" fmla="*/ 95790 h 222029"/>
                <a:gd name="connsiteX1" fmla="*/ 19666 w 126872"/>
                <a:gd name="connsiteY1" fmla="*/ 95790 h 222029"/>
                <a:gd name="connsiteX2" fmla="*/ 70732 w 126872"/>
                <a:gd name="connsiteY2" fmla="*/ 66292 h 222029"/>
                <a:gd name="connsiteX3" fmla="*/ 128142 w 126872"/>
                <a:gd name="connsiteY3" fmla="*/ 132266 h 222029"/>
                <a:gd name="connsiteX4" fmla="*/ 128142 w 126872"/>
                <a:gd name="connsiteY4" fmla="*/ 234083 h 222029"/>
                <a:gd name="connsiteX5" fmla="*/ 108793 w 126872"/>
                <a:gd name="connsiteY5" fmla="*/ 234083 h 222029"/>
                <a:gd name="connsiteX6" fmla="*/ 108793 w 126872"/>
                <a:gd name="connsiteY6" fmla="*/ 129094 h 222029"/>
                <a:gd name="connsiteX7" fmla="*/ 65974 w 126872"/>
                <a:gd name="connsiteY7" fmla="*/ 84371 h 222029"/>
                <a:gd name="connsiteX8" fmla="*/ 19348 w 126872"/>
                <a:gd name="connsiteY8" fmla="*/ 140513 h 222029"/>
                <a:gd name="connsiteX9" fmla="*/ 19348 w 126872"/>
                <a:gd name="connsiteY9" fmla="*/ 234083 h 222029"/>
                <a:gd name="connsiteX10" fmla="*/ 0 w 126872"/>
                <a:gd name="connsiteY10" fmla="*/ 234083 h 222029"/>
                <a:gd name="connsiteX11" fmla="*/ 0 w 126872"/>
                <a:gd name="connsiteY11" fmla="*/ 0 h 222029"/>
                <a:gd name="connsiteX12" fmla="*/ 19348 w 126872"/>
                <a:gd name="connsiteY12" fmla="*/ 0 h 222029"/>
                <a:gd name="connsiteX13" fmla="*/ 19348 w 126872"/>
                <a:gd name="connsiteY13" fmla="*/ 95790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872" h="222029">
                  <a:moveTo>
                    <a:pt x="19031" y="95790"/>
                  </a:moveTo>
                  <a:lnTo>
                    <a:pt x="19666" y="95790"/>
                  </a:lnTo>
                  <a:cubicBezTo>
                    <a:pt x="31084" y="75807"/>
                    <a:pt x="49481" y="66292"/>
                    <a:pt x="70732" y="66292"/>
                  </a:cubicBezTo>
                  <a:cubicBezTo>
                    <a:pt x="124018" y="66292"/>
                    <a:pt x="128142" y="113235"/>
                    <a:pt x="128142" y="132266"/>
                  </a:cubicBezTo>
                  <a:lnTo>
                    <a:pt x="128142" y="234083"/>
                  </a:lnTo>
                  <a:lnTo>
                    <a:pt x="108793" y="234083"/>
                  </a:lnTo>
                  <a:lnTo>
                    <a:pt x="108793" y="129094"/>
                  </a:lnTo>
                  <a:cubicBezTo>
                    <a:pt x="108793" y="100865"/>
                    <a:pt x="92617" y="84371"/>
                    <a:pt x="65974" y="84371"/>
                  </a:cubicBezTo>
                  <a:cubicBezTo>
                    <a:pt x="33939" y="84371"/>
                    <a:pt x="19348" y="111332"/>
                    <a:pt x="19348" y="140513"/>
                  </a:cubicBezTo>
                  <a:lnTo>
                    <a:pt x="19348" y="234083"/>
                  </a:lnTo>
                  <a:lnTo>
                    <a:pt x="0" y="234083"/>
                  </a:lnTo>
                  <a:lnTo>
                    <a:pt x="0" y="0"/>
                  </a:lnTo>
                  <a:lnTo>
                    <a:pt x="19348" y="0"/>
                  </a:lnTo>
                  <a:lnTo>
                    <a:pt x="19348" y="95790"/>
                  </a:lnTo>
                  <a:close/>
                </a:path>
              </a:pathLst>
            </a:custGeom>
            <a:solidFill>
              <a:srgbClr val="000000"/>
            </a:solidFill>
            <a:ln w="27976" cap="flat">
              <a:noFill/>
              <a:prstDash val="solid"/>
              <a:miter/>
            </a:ln>
          </p:spPr>
          <p:txBody>
            <a:bodyPr rtlCol="0" anchor="ctr"/>
            <a:lstStyle/>
            <a:p>
              <a:endParaRPr lang="de-CH"/>
            </a:p>
          </p:txBody>
        </p:sp>
        <p:sp>
          <p:nvSpPr>
            <p:cNvPr id="39" name="Freihandform: Form 38">
              <a:extLst>
                <a:ext uri="{FF2B5EF4-FFF2-40B4-BE49-F238E27FC236}">
                  <a16:creationId xmlns:a16="http://schemas.microsoft.com/office/drawing/2014/main" id="{1F031E70-D36B-4AB1-A0DB-F4E155B4339E}"/>
                </a:ext>
              </a:extLst>
            </p:cNvPr>
            <p:cNvSpPr/>
            <p:nvPr/>
          </p:nvSpPr>
          <p:spPr>
            <a:xfrm>
              <a:off x="8107371" y="10181323"/>
              <a:ext cx="126873" cy="158593"/>
            </a:xfrm>
            <a:custGeom>
              <a:avLst/>
              <a:gdLst>
                <a:gd name="connsiteX0" fmla="*/ 108793 w 126872"/>
                <a:gd name="connsiteY0" fmla="*/ 0 h 158592"/>
                <a:gd name="connsiteX1" fmla="*/ 128142 w 126872"/>
                <a:gd name="connsiteY1" fmla="*/ 0 h 158592"/>
                <a:gd name="connsiteX2" fmla="*/ 128142 w 126872"/>
                <a:gd name="connsiteY2" fmla="*/ 126240 h 158592"/>
                <a:gd name="connsiteX3" fmla="*/ 129728 w 126872"/>
                <a:gd name="connsiteY3" fmla="*/ 163033 h 158592"/>
                <a:gd name="connsiteX4" fmla="*/ 109745 w 126872"/>
                <a:gd name="connsiteY4" fmla="*/ 163033 h 158592"/>
                <a:gd name="connsiteX5" fmla="*/ 108793 w 126872"/>
                <a:gd name="connsiteY5" fmla="*/ 138927 h 158592"/>
                <a:gd name="connsiteX6" fmla="*/ 108159 w 126872"/>
                <a:gd name="connsiteY6" fmla="*/ 138293 h 158592"/>
                <a:gd name="connsiteX7" fmla="*/ 57410 w 126872"/>
                <a:gd name="connsiteY7" fmla="*/ 167791 h 158592"/>
                <a:gd name="connsiteX8" fmla="*/ 0 w 126872"/>
                <a:gd name="connsiteY8" fmla="*/ 101816 h 158592"/>
                <a:gd name="connsiteX9" fmla="*/ 0 w 126872"/>
                <a:gd name="connsiteY9" fmla="*/ 0 h 158592"/>
                <a:gd name="connsiteX10" fmla="*/ 19348 w 126872"/>
                <a:gd name="connsiteY10" fmla="*/ 0 h 158592"/>
                <a:gd name="connsiteX11" fmla="*/ 19348 w 126872"/>
                <a:gd name="connsiteY11" fmla="*/ 104988 h 158592"/>
                <a:gd name="connsiteX12" fmla="*/ 62168 w 126872"/>
                <a:gd name="connsiteY12" fmla="*/ 149711 h 158592"/>
                <a:gd name="connsiteX13" fmla="*/ 108793 w 126872"/>
                <a:gd name="connsiteY13" fmla="*/ 93570 h 158592"/>
                <a:gd name="connsiteX14" fmla="*/ 108793 w 126872"/>
                <a:gd name="connsiteY14" fmla="*/ 0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6872" h="158592">
                  <a:moveTo>
                    <a:pt x="108793" y="0"/>
                  </a:moveTo>
                  <a:lnTo>
                    <a:pt x="128142" y="0"/>
                  </a:lnTo>
                  <a:lnTo>
                    <a:pt x="128142" y="126240"/>
                  </a:lnTo>
                  <a:cubicBezTo>
                    <a:pt x="128142" y="138927"/>
                    <a:pt x="129093" y="151932"/>
                    <a:pt x="129728" y="163033"/>
                  </a:cubicBezTo>
                  <a:lnTo>
                    <a:pt x="109745" y="163033"/>
                  </a:lnTo>
                  <a:lnTo>
                    <a:pt x="108793" y="138927"/>
                  </a:lnTo>
                  <a:lnTo>
                    <a:pt x="108159" y="138293"/>
                  </a:lnTo>
                  <a:cubicBezTo>
                    <a:pt x="96740" y="158275"/>
                    <a:pt x="78344" y="167791"/>
                    <a:pt x="57410" y="167791"/>
                  </a:cubicBezTo>
                  <a:cubicBezTo>
                    <a:pt x="4124" y="167791"/>
                    <a:pt x="0" y="120848"/>
                    <a:pt x="0" y="101816"/>
                  </a:cubicBezTo>
                  <a:lnTo>
                    <a:pt x="0" y="0"/>
                  </a:lnTo>
                  <a:lnTo>
                    <a:pt x="19348" y="0"/>
                  </a:lnTo>
                  <a:lnTo>
                    <a:pt x="19348" y="104988"/>
                  </a:lnTo>
                  <a:cubicBezTo>
                    <a:pt x="19348" y="133218"/>
                    <a:pt x="35525" y="149711"/>
                    <a:pt x="62168" y="149711"/>
                  </a:cubicBezTo>
                  <a:cubicBezTo>
                    <a:pt x="94203" y="149711"/>
                    <a:pt x="108793" y="122751"/>
                    <a:pt x="108793" y="93570"/>
                  </a:cubicBezTo>
                  <a:lnTo>
                    <a:pt x="108793" y="0"/>
                  </a:lnTo>
                  <a:close/>
                </a:path>
              </a:pathLst>
            </a:custGeom>
            <a:solidFill>
              <a:srgbClr val="000000"/>
            </a:solidFill>
            <a:ln w="27976" cap="flat">
              <a:noFill/>
              <a:prstDash val="solid"/>
              <a:miter/>
            </a:ln>
          </p:spPr>
          <p:txBody>
            <a:bodyPr rtlCol="0" anchor="ctr"/>
            <a:lstStyle/>
            <a:p>
              <a:endParaRPr lang="de-CH"/>
            </a:p>
          </p:txBody>
        </p:sp>
        <p:sp>
          <p:nvSpPr>
            <p:cNvPr id="40" name="Freihandform: Form 39">
              <a:extLst>
                <a:ext uri="{FF2B5EF4-FFF2-40B4-BE49-F238E27FC236}">
                  <a16:creationId xmlns:a16="http://schemas.microsoft.com/office/drawing/2014/main" id="{4781FE19-9EF1-43CF-824C-F704E447162B}"/>
                </a:ext>
              </a:extLst>
            </p:cNvPr>
            <p:cNvSpPr/>
            <p:nvPr/>
          </p:nvSpPr>
          <p:spPr>
            <a:xfrm>
              <a:off x="8288165" y="10109956"/>
              <a:ext cx="31718" cy="222030"/>
            </a:xfrm>
            <a:custGeom>
              <a:avLst/>
              <a:gdLst>
                <a:gd name="connsiteX0" fmla="*/ 19348 w 0"/>
                <a:gd name="connsiteY0" fmla="*/ 234083 h 222029"/>
                <a:gd name="connsiteX1" fmla="*/ 0 w 0"/>
                <a:gd name="connsiteY1" fmla="*/ 234083 h 222029"/>
                <a:gd name="connsiteX2" fmla="*/ 0 w 0"/>
                <a:gd name="connsiteY2" fmla="*/ 0 h 222029"/>
                <a:gd name="connsiteX3" fmla="*/ 19348 w 0"/>
                <a:gd name="connsiteY3" fmla="*/ 0 h 222029"/>
                <a:gd name="connsiteX4" fmla="*/ 19348 w 0"/>
                <a:gd name="connsiteY4" fmla="*/ 234083 h 222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222029">
                  <a:moveTo>
                    <a:pt x="19348" y="234083"/>
                  </a:moveTo>
                  <a:lnTo>
                    <a:pt x="0" y="234083"/>
                  </a:lnTo>
                  <a:lnTo>
                    <a:pt x="0" y="0"/>
                  </a:lnTo>
                  <a:lnTo>
                    <a:pt x="19348" y="0"/>
                  </a:lnTo>
                  <a:lnTo>
                    <a:pt x="19348" y="234083"/>
                  </a:lnTo>
                  <a:close/>
                </a:path>
              </a:pathLst>
            </a:custGeom>
            <a:solidFill>
              <a:srgbClr val="000000"/>
            </a:solidFill>
            <a:ln w="27976" cap="flat">
              <a:noFill/>
              <a:prstDash val="solid"/>
              <a:miter/>
            </a:ln>
          </p:spPr>
          <p:txBody>
            <a:bodyPr rtlCol="0" anchor="ctr"/>
            <a:lstStyle/>
            <a:p>
              <a:endParaRPr lang="de-CH"/>
            </a:p>
          </p:txBody>
        </p:sp>
        <p:sp>
          <p:nvSpPr>
            <p:cNvPr id="41" name="Freihandform: Form 40">
              <a:extLst>
                <a:ext uri="{FF2B5EF4-FFF2-40B4-BE49-F238E27FC236}">
                  <a16:creationId xmlns:a16="http://schemas.microsoft.com/office/drawing/2014/main" id="{6114007E-17B4-496B-ABBF-87BA64120E02}"/>
                </a:ext>
              </a:extLst>
            </p:cNvPr>
            <p:cNvSpPr/>
            <p:nvPr/>
          </p:nvSpPr>
          <p:spPr>
            <a:xfrm>
              <a:off x="8350332" y="10176248"/>
              <a:ext cx="126873" cy="158593"/>
            </a:xfrm>
            <a:custGeom>
              <a:avLst/>
              <a:gdLst>
                <a:gd name="connsiteX0" fmla="*/ 21251 w 126872"/>
                <a:gd name="connsiteY0" fmla="*/ 91032 h 158592"/>
                <a:gd name="connsiteX1" fmla="*/ 77709 w 126872"/>
                <a:gd name="connsiteY1" fmla="*/ 154786 h 158592"/>
                <a:gd name="connsiteX2" fmla="*/ 124653 w 126872"/>
                <a:gd name="connsiteY2" fmla="*/ 115773 h 158592"/>
                <a:gd name="connsiteX3" fmla="*/ 144952 w 126872"/>
                <a:gd name="connsiteY3" fmla="*/ 115773 h 158592"/>
                <a:gd name="connsiteX4" fmla="*/ 71366 w 126872"/>
                <a:gd name="connsiteY4" fmla="*/ 172549 h 158592"/>
                <a:gd name="connsiteX5" fmla="*/ 0 w 126872"/>
                <a:gd name="connsiteY5" fmla="*/ 86274 h 158592"/>
                <a:gd name="connsiteX6" fmla="*/ 72635 w 126872"/>
                <a:gd name="connsiteY6" fmla="*/ 0 h 158592"/>
                <a:gd name="connsiteX7" fmla="*/ 146855 w 126872"/>
                <a:gd name="connsiteY7" fmla="*/ 90715 h 158592"/>
                <a:gd name="connsiteX8" fmla="*/ 21251 w 126872"/>
                <a:gd name="connsiteY8" fmla="*/ 90715 h 158592"/>
                <a:gd name="connsiteX9" fmla="*/ 125921 w 126872"/>
                <a:gd name="connsiteY9" fmla="*/ 72953 h 158592"/>
                <a:gd name="connsiteX10" fmla="*/ 72952 w 126872"/>
                <a:gd name="connsiteY10" fmla="*/ 17762 h 158592"/>
                <a:gd name="connsiteX11" fmla="*/ 21569 w 126872"/>
                <a:gd name="connsiteY11" fmla="*/ 72953 h 158592"/>
                <a:gd name="connsiteX12" fmla="*/ 125921 w 126872"/>
                <a:gd name="connsiteY12" fmla="*/ 72953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872" h="158592">
                  <a:moveTo>
                    <a:pt x="21251" y="91032"/>
                  </a:moveTo>
                  <a:cubicBezTo>
                    <a:pt x="21886" y="125605"/>
                    <a:pt x="37745" y="154786"/>
                    <a:pt x="77709" y="154786"/>
                  </a:cubicBezTo>
                  <a:cubicBezTo>
                    <a:pt x="100864" y="154786"/>
                    <a:pt x="119895" y="138293"/>
                    <a:pt x="124653" y="115773"/>
                  </a:cubicBezTo>
                  <a:lnTo>
                    <a:pt x="144952" y="115773"/>
                  </a:lnTo>
                  <a:cubicBezTo>
                    <a:pt x="134802" y="154786"/>
                    <a:pt x="110696" y="172549"/>
                    <a:pt x="71366" y="172549"/>
                  </a:cubicBezTo>
                  <a:cubicBezTo>
                    <a:pt x="22837" y="172549"/>
                    <a:pt x="0" y="130680"/>
                    <a:pt x="0" y="86274"/>
                  </a:cubicBezTo>
                  <a:cubicBezTo>
                    <a:pt x="0" y="42186"/>
                    <a:pt x="24423" y="0"/>
                    <a:pt x="72635" y="0"/>
                  </a:cubicBezTo>
                  <a:cubicBezTo>
                    <a:pt x="127190" y="0"/>
                    <a:pt x="146855" y="39965"/>
                    <a:pt x="146855" y="90715"/>
                  </a:cubicBezTo>
                  <a:lnTo>
                    <a:pt x="21251" y="90715"/>
                  </a:lnTo>
                  <a:close/>
                  <a:moveTo>
                    <a:pt x="125921" y="72953"/>
                  </a:moveTo>
                  <a:cubicBezTo>
                    <a:pt x="123701" y="41551"/>
                    <a:pt x="106890" y="17762"/>
                    <a:pt x="72952" y="17762"/>
                  </a:cubicBezTo>
                  <a:cubicBezTo>
                    <a:pt x="41234" y="17762"/>
                    <a:pt x="24423" y="44406"/>
                    <a:pt x="21569" y="72953"/>
                  </a:cubicBezTo>
                  <a:lnTo>
                    <a:pt x="125921" y="72953"/>
                  </a:lnTo>
                  <a:close/>
                </a:path>
              </a:pathLst>
            </a:custGeom>
            <a:solidFill>
              <a:srgbClr val="000000"/>
            </a:solidFill>
            <a:ln w="27976" cap="flat">
              <a:noFill/>
              <a:prstDash val="solid"/>
              <a:miter/>
            </a:ln>
          </p:spPr>
          <p:txBody>
            <a:bodyPr rtlCol="0" anchor="ctr"/>
            <a:lstStyle/>
            <a:p>
              <a:endParaRPr lang="de-CH"/>
            </a:p>
          </p:txBody>
        </p:sp>
        <p:sp>
          <p:nvSpPr>
            <p:cNvPr id="42" name="Freihandform: Form 41">
              <a:extLst>
                <a:ext uri="{FF2B5EF4-FFF2-40B4-BE49-F238E27FC236}">
                  <a16:creationId xmlns:a16="http://schemas.microsoft.com/office/drawing/2014/main" id="{07FFDF39-1C8E-4140-B90D-B247B94D14DD}"/>
                </a:ext>
              </a:extLst>
            </p:cNvPr>
            <p:cNvSpPr/>
            <p:nvPr/>
          </p:nvSpPr>
          <p:spPr>
            <a:xfrm>
              <a:off x="4691327" y="10478842"/>
              <a:ext cx="63436" cy="222030"/>
            </a:xfrm>
            <a:custGeom>
              <a:avLst/>
              <a:gdLst>
                <a:gd name="connsiteX0" fmla="*/ 32670 w 63436"/>
                <a:gd name="connsiteY0" fmla="*/ 237889 h 222029"/>
                <a:gd name="connsiteX1" fmla="*/ 32670 w 63436"/>
                <a:gd name="connsiteY1" fmla="*/ 92935 h 222029"/>
                <a:gd name="connsiteX2" fmla="*/ 0 w 63436"/>
                <a:gd name="connsiteY2" fmla="*/ 92935 h 222029"/>
                <a:gd name="connsiteX3" fmla="*/ 0 w 63436"/>
                <a:gd name="connsiteY3" fmla="*/ 75173 h 222029"/>
                <a:gd name="connsiteX4" fmla="*/ 32670 w 63436"/>
                <a:gd name="connsiteY4" fmla="*/ 75173 h 222029"/>
                <a:gd name="connsiteX5" fmla="*/ 32670 w 63436"/>
                <a:gd name="connsiteY5" fmla="*/ 40600 h 222029"/>
                <a:gd name="connsiteX6" fmla="*/ 72000 w 63436"/>
                <a:gd name="connsiteY6" fmla="*/ 0 h 222029"/>
                <a:gd name="connsiteX7" fmla="*/ 90397 w 63436"/>
                <a:gd name="connsiteY7" fmla="*/ 3489 h 222029"/>
                <a:gd name="connsiteX8" fmla="*/ 90397 w 63436"/>
                <a:gd name="connsiteY8" fmla="*/ 19031 h 222029"/>
                <a:gd name="connsiteX9" fmla="*/ 78344 w 63436"/>
                <a:gd name="connsiteY9" fmla="*/ 17762 h 222029"/>
                <a:gd name="connsiteX10" fmla="*/ 52018 w 63436"/>
                <a:gd name="connsiteY10" fmla="*/ 54556 h 222029"/>
                <a:gd name="connsiteX11" fmla="*/ 52018 w 63436"/>
                <a:gd name="connsiteY11" fmla="*/ 75173 h 222029"/>
                <a:gd name="connsiteX12" fmla="*/ 89128 w 63436"/>
                <a:gd name="connsiteY12" fmla="*/ 75173 h 222029"/>
                <a:gd name="connsiteX13" fmla="*/ 89128 w 63436"/>
                <a:gd name="connsiteY13" fmla="*/ 92935 h 222029"/>
                <a:gd name="connsiteX14" fmla="*/ 52018 w 63436"/>
                <a:gd name="connsiteY14" fmla="*/ 92935 h 222029"/>
                <a:gd name="connsiteX15" fmla="*/ 52018 w 63436"/>
                <a:gd name="connsiteY15" fmla="*/ 237889 h 222029"/>
                <a:gd name="connsiteX16" fmla="*/ 32670 w 63436"/>
                <a:gd name="connsiteY16" fmla="*/ 237889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436" h="222029">
                  <a:moveTo>
                    <a:pt x="32670" y="237889"/>
                  </a:moveTo>
                  <a:lnTo>
                    <a:pt x="32670" y="92935"/>
                  </a:lnTo>
                  <a:lnTo>
                    <a:pt x="0" y="92935"/>
                  </a:lnTo>
                  <a:lnTo>
                    <a:pt x="0" y="75173"/>
                  </a:lnTo>
                  <a:lnTo>
                    <a:pt x="32670" y="75173"/>
                  </a:lnTo>
                  <a:lnTo>
                    <a:pt x="32670" y="40600"/>
                  </a:lnTo>
                  <a:cubicBezTo>
                    <a:pt x="32670" y="12687"/>
                    <a:pt x="44088" y="0"/>
                    <a:pt x="72000" y="0"/>
                  </a:cubicBezTo>
                  <a:cubicBezTo>
                    <a:pt x="78027" y="0"/>
                    <a:pt x="84687" y="2220"/>
                    <a:pt x="90397" y="3489"/>
                  </a:cubicBezTo>
                  <a:lnTo>
                    <a:pt x="90397" y="19031"/>
                  </a:lnTo>
                  <a:cubicBezTo>
                    <a:pt x="86591" y="18397"/>
                    <a:pt x="82150" y="17762"/>
                    <a:pt x="78344" y="17762"/>
                  </a:cubicBezTo>
                  <a:cubicBezTo>
                    <a:pt x="51701" y="17762"/>
                    <a:pt x="51066" y="31084"/>
                    <a:pt x="52018" y="54556"/>
                  </a:cubicBezTo>
                  <a:lnTo>
                    <a:pt x="52018" y="75173"/>
                  </a:lnTo>
                  <a:lnTo>
                    <a:pt x="89128" y="75173"/>
                  </a:lnTo>
                  <a:lnTo>
                    <a:pt x="89128" y="92935"/>
                  </a:lnTo>
                  <a:lnTo>
                    <a:pt x="52018" y="92935"/>
                  </a:lnTo>
                  <a:lnTo>
                    <a:pt x="52018" y="237889"/>
                  </a:lnTo>
                  <a:lnTo>
                    <a:pt x="32670" y="237889"/>
                  </a:lnTo>
                  <a:close/>
                </a:path>
              </a:pathLst>
            </a:custGeom>
            <a:solidFill>
              <a:srgbClr val="000000"/>
            </a:solidFill>
            <a:ln w="27976" cap="flat">
              <a:noFill/>
              <a:prstDash val="solid"/>
              <a:miter/>
            </a:ln>
          </p:spPr>
          <p:txBody>
            <a:bodyPr rtlCol="0" anchor="ctr"/>
            <a:lstStyle/>
            <a:p>
              <a:endParaRPr lang="de-CH"/>
            </a:p>
          </p:txBody>
        </p:sp>
        <p:sp>
          <p:nvSpPr>
            <p:cNvPr id="43" name="Freihandform: Form 42">
              <a:extLst>
                <a:ext uri="{FF2B5EF4-FFF2-40B4-BE49-F238E27FC236}">
                  <a16:creationId xmlns:a16="http://schemas.microsoft.com/office/drawing/2014/main" id="{7CF14EB4-BAAA-4ABB-AF53-D8A00E4AA417}"/>
                </a:ext>
              </a:extLst>
            </p:cNvPr>
            <p:cNvSpPr/>
            <p:nvPr/>
          </p:nvSpPr>
          <p:spPr>
            <a:xfrm>
              <a:off x="4810588" y="10487406"/>
              <a:ext cx="126873" cy="222030"/>
            </a:xfrm>
            <a:custGeom>
              <a:avLst/>
              <a:gdLst>
                <a:gd name="connsiteX0" fmla="*/ 108793 w 126872"/>
                <a:gd name="connsiteY0" fmla="*/ 66609 h 222029"/>
                <a:gd name="connsiteX1" fmla="*/ 128141 w 126872"/>
                <a:gd name="connsiteY1" fmla="*/ 66609 h 222029"/>
                <a:gd name="connsiteX2" fmla="*/ 128141 w 126872"/>
                <a:gd name="connsiteY2" fmla="*/ 192849 h 222029"/>
                <a:gd name="connsiteX3" fmla="*/ 129727 w 126872"/>
                <a:gd name="connsiteY3" fmla="*/ 229642 h 222029"/>
                <a:gd name="connsiteX4" fmla="*/ 109745 w 126872"/>
                <a:gd name="connsiteY4" fmla="*/ 229642 h 222029"/>
                <a:gd name="connsiteX5" fmla="*/ 108793 w 126872"/>
                <a:gd name="connsiteY5" fmla="*/ 205536 h 222029"/>
                <a:gd name="connsiteX6" fmla="*/ 108159 w 126872"/>
                <a:gd name="connsiteY6" fmla="*/ 204902 h 222029"/>
                <a:gd name="connsiteX7" fmla="*/ 57410 w 126872"/>
                <a:gd name="connsiteY7" fmla="*/ 234400 h 222029"/>
                <a:gd name="connsiteX8" fmla="*/ 0 w 126872"/>
                <a:gd name="connsiteY8" fmla="*/ 168425 h 222029"/>
                <a:gd name="connsiteX9" fmla="*/ 0 w 126872"/>
                <a:gd name="connsiteY9" fmla="*/ 66609 h 222029"/>
                <a:gd name="connsiteX10" fmla="*/ 19348 w 126872"/>
                <a:gd name="connsiteY10" fmla="*/ 66609 h 222029"/>
                <a:gd name="connsiteX11" fmla="*/ 19348 w 126872"/>
                <a:gd name="connsiteY11" fmla="*/ 171597 h 222029"/>
                <a:gd name="connsiteX12" fmla="*/ 62168 w 126872"/>
                <a:gd name="connsiteY12" fmla="*/ 216320 h 222029"/>
                <a:gd name="connsiteX13" fmla="*/ 108793 w 126872"/>
                <a:gd name="connsiteY13" fmla="*/ 160179 h 222029"/>
                <a:gd name="connsiteX14" fmla="*/ 108793 w 126872"/>
                <a:gd name="connsiteY14" fmla="*/ 66609 h 222029"/>
                <a:gd name="connsiteX15" fmla="*/ 23789 w 126872"/>
                <a:gd name="connsiteY15" fmla="*/ 28547 h 222029"/>
                <a:gd name="connsiteX16" fmla="*/ 23789 w 126872"/>
                <a:gd name="connsiteY16" fmla="*/ 0 h 222029"/>
                <a:gd name="connsiteX17" fmla="*/ 47894 w 126872"/>
                <a:gd name="connsiteY17" fmla="*/ 0 h 222029"/>
                <a:gd name="connsiteX18" fmla="*/ 47894 w 126872"/>
                <a:gd name="connsiteY18" fmla="*/ 28547 h 222029"/>
                <a:gd name="connsiteX19" fmla="*/ 23789 w 126872"/>
                <a:gd name="connsiteY19" fmla="*/ 28547 h 222029"/>
                <a:gd name="connsiteX20" fmla="*/ 80247 w 126872"/>
                <a:gd name="connsiteY20" fmla="*/ 28547 h 222029"/>
                <a:gd name="connsiteX21" fmla="*/ 80247 w 126872"/>
                <a:gd name="connsiteY21" fmla="*/ 0 h 222029"/>
                <a:gd name="connsiteX22" fmla="*/ 104353 w 126872"/>
                <a:gd name="connsiteY22" fmla="*/ 0 h 222029"/>
                <a:gd name="connsiteX23" fmla="*/ 104353 w 126872"/>
                <a:gd name="connsiteY23" fmla="*/ 28547 h 222029"/>
                <a:gd name="connsiteX24" fmla="*/ 80247 w 126872"/>
                <a:gd name="connsiteY24" fmla="*/ 28547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6872" h="222029">
                  <a:moveTo>
                    <a:pt x="108793" y="66609"/>
                  </a:moveTo>
                  <a:lnTo>
                    <a:pt x="128141" y="66609"/>
                  </a:lnTo>
                  <a:lnTo>
                    <a:pt x="128141" y="192849"/>
                  </a:lnTo>
                  <a:cubicBezTo>
                    <a:pt x="128141" y="205536"/>
                    <a:pt x="129093" y="218541"/>
                    <a:pt x="129727" y="229642"/>
                  </a:cubicBezTo>
                  <a:lnTo>
                    <a:pt x="109745" y="229642"/>
                  </a:lnTo>
                  <a:lnTo>
                    <a:pt x="108793" y="205536"/>
                  </a:lnTo>
                  <a:lnTo>
                    <a:pt x="108159" y="204902"/>
                  </a:lnTo>
                  <a:cubicBezTo>
                    <a:pt x="96740" y="224884"/>
                    <a:pt x="78344" y="234400"/>
                    <a:pt x="57410" y="234400"/>
                  </a:cubicBezTo>
                  <a:cubicBezTo>
                    <a:pt x="4123" y="234400"/>
                    <a:pt x="0" y="187457"/>
                    <a:pt x="0" y="168425"/>
                  </a:cubicBezTo>
                  <a:lnTo>
                    <a:pt x="0" y="66609"/>
                  </a:lnTo>
                  <a:lnTo>
                    <a:pt x="19348" y="66609"/>
                  </a:lnTo>
                  <a:lnTo>
                    <a:pt x="19348" y="171597"/>
                  </a:lnTo>
                  <a:cubicBezTo>
                    <a:pt x="19348" y="199827"/>
                    <a:pt x="35524" y="216320"/>
                    <a:pt x="62168" y="216320"/>
                  </a:cubicBezTo>
                  <a:cubicBezTo>
                    <a:pt x="94203" y="216320"/>
                    <a:pt x="108793" y="189360"/>
                    <a:pt x="108793" y="160179"/>
                  </a:cubicBezTo>
                  <a:lnTo>
                    <a:pt x="108793" y="66609"/>
                  </a:lnTo>
                  <a:close/>
                  <a:moveTo>
                    <a:pt x="23789" y="28547"/>
                  </a:moveTo>
                  <a:lnTo>
                    <a:pt x="23789" y="0"/>
                  </a:lnTo>
                  <a:lnTo>
                    <a:pt x="47894" y="0"/>
                  </a:lnTo>
                  <a:lnTo>
                    <a:pt x="47894" y="28547"/>
                  </a:lnTo>
                  <a:lnTo>
                    <a:pt x="23789" y="28547"/>
                  </a:lnTo>
                  <a:close/>
                  <a:moveTo>
                    <a:pt x="80247" y="28547"/>
                  </a:moveTo>
                  <a:lnTo>
                    <a:pt x="80247" y="0"/>
                  </a:lnTo>
                  <a:lnTo>
                    <a:pt x="104353" y="0"/>
                  </a:lnTo>
                  <a:lnTo>
                    <a:pt x="104353" y="28547"/>
                  </a:lnTo>
                  <a:lnTo>
                    <a:pt x="80247" y="28547"/>
                  </a:lnTo>
                  <a:close/>
                </a:path>
              </a:pathLst>
            </a:custGeom>
            <a:solidFill>
              <a:srgbClr val="000000"/>
            </a:solidFill>
            <a:ln w="27976" cap="flat">
              <a:noFill/>
              <a:prstDash val="solid"/>
              <a:miter/>
            </a:ln>
          </p:spPr>
          <p:txBody>
            <a:bodyPr rtlCol="0" anchor="ctr"/>
            <a:lstStyle/>
            <a:p>
              <a:endParaRPr lang="de-CH"/>
            </a:p>
          </p:txBody>
        </p:sp>
        <p:sp>
          <p:nvSpPr>
            <p:cNvPr id="44" name="Freihandform: Form 43">
              <a:extLst>
                <a:ext uri="{FF2B5EF4-FFF2-40B4-BE49-F238E27FC236}">
                  <a16:creationId xmlns:a16="http://schemas.microsoft.com/office/drawing/2014/main" id="{23176833-99DC-4D69-A5EF-D38E4F8C6C49}"/>
                </a:ext>
              </a:extLst>
            </p:cNvPr>
            <p:cNvSpPr/>
            <p:nvPr/>
          </p:nvSpPr>
          <p:spPr>
            <a:xfrm>
              <a:off x="4989478" y="10548809"/>
              <a:ext cx="63436" cy="158593"/>
            </a:xfrm>
            <a:custGeom>
              <a:avLst/>
              <a:gdLst>
                <a:gd name="connsiteX0" fmla="*/ 20934 w 63436"/>
                <a:gd name="connsiteY0" fmla="*/ 167922 h 158592"/>
                <a:gd name="connsiteX1" fmla="*/ 1586 w 63436"/>
                <a:gd name="connsiteY1" fmla="*/ 167922 h 158592"/>
                <a:gd name="connsiteX2" fmla="*/ 1586 w 63436"/>
                <a:gd name="connsiteY2" fmla="*/ 41683 h 158592"/>
                <a:gd name="connsiteX3" fmla="*/ 0 w 63436"/>
                <a:gd name="connsiteY3" fmla="*/ 4889 h 158592"/>
                <a:gd name="connsiteX4" fmla="*/ 19982 w 63436"/>
                <a:gd name="connsiteY4" fmla="*/ 4889 h 158592"/>
                <a:gd name="connsiteX5" fmla="*/ 20934 w 63436"/>
                <a:gd name="connsiteY5" fmla="*/ 28995 h 158592"/>
                <a:gd name="connsiteX6" fmla="*/ 21568 w 63436"/>
                <a:gd name="connsiteY6" fmla="*/ 28995 h 158592"/>
                <a:gd name="connsiteX7" fmla="*/ 58362 w 63436"/>
                <a:gd name="connsiteY7" fmla="*/ 131 h 158592"/>
                <a:gd name="connsiteX8" fmla="*/ 77709 w 63436"/>
                <a:gd name="connsiteY8" fmla="*/ 449 h 158592"/>
                <a:gd name="connsiteX9" fmla="*/ 77709 w 63436"/>
                <a:gd name="connsiteY9" fmla="*/ 19163 h 158592"/>
                <a:gd name="connsiteX10" fmla="*/ 65657 w 63436"/>
                <a:gd name="connsiteY10" fmla="*/ 17894 h 158592"/>
                <a:gd name="connsiteX11" fmla="*/ 20934 w 63436"/>
                <a:gd name="connsiteY11" fmla="*/ 69912 h 158592"/>
                <a:gd name="connsiteX12" fmla="*/ 20934 w 63436"/>
                <a:gd name="connsiteY12" fmla="*/ 167922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436" h="158592">
                  <a:moveTo>
                    <a:pt x="20934" y="167922"/>
                  </a:moveTo>
                  <a:lnTo>
                    <a:pt x="1586" y="167922"/>
                  </a:lnTo>
                  <a:lnTo>
                    <a:pt x="1586" y="41683"/>
                  </a:lnTo>
                  <a:cubicBezTo>
                    <a:pt x="1903" y="28995"/>
                    <a:pt x="634" y="15991"/>
                    <a:pt x="0" y="4889"/>
                  </a:cubicBezTo>
                  <a:lnTo>
                    <a:pt x="19982" y="4889"/>
                  </a:lnTo>
                  <a:lnTo>
                    <a:pt x="20934" y="28995"/>
                  </a:lnTo>
                  <a:lnTo>
                    <a:pt x="21568" y="28995"/>
                  </a:lnTo>
                  <a:cubicBezTo>
                    <a:pt x="27278" y="12502"/>
                    <a:pt x="41868" y="766"/>
                    <a:pt x="58362" y="131"/>
                  </a:cubicBezTo>
                  <a:cubicBezTo>
                    <a:pt x="64705" y="-186"/>
                    <a:pt x="71366" y="131"/>
                    <a:pt x="77709" y="449"/>
                  </a:cubicBezTo>
                  <a:lnTo>
                    <a:pt x="77709" y="19163"/>
                  </a:lnTo>
                  <a:cubicBezTo>
                    <a:pt x="73903" y="18845"/>
                    <a:pt x="69463" y="17894"/>
                    <a:pt x="65657" y="17894"/>
                  </a:cubicBezTo>
                  <a:cubicBezTo>
                    <a:pt x="36793" y="17894"/>
                    <a:pt x="21568" y="38511"/>
                    <a:pt x="20934" y="69912"/>
                  </a:cubicBezTo>
                  <a:lnTo>
                    <a:pt x="20934" y="167922"/>
                  </a:lnTo>
                  <a:close/>
                </a:path>
              </a:pathLst>
            </a:custGeom>
            <a:solidFill>
              <a:srgbClr val="000000"/>
            </a:solidFill>
            <a:ln w="27976" cap="flat">
              <a:noFill/>
              <a:prstDash val="solid"/>
              <a:miter/>
            </a:ln>
          </p:spPr>
          <p:txBody>
            <a:bodyPr rtlCol="0" anchor="ctr"/>
            <a:lstStyle/>
            <a:p>
              <a:endParaRPr lang="de-CH"/>
            </a:p>
          </p:txBody>
        </p:sp>
        <p:sp>
          <p:nvSpPr>
            <p:cNvPr id="45" name="Freihandform: Form 44">
              <a:extLst>
                <a:ext uri="{FF2B5EF4-FFF2-40B4-BE49-F238E27FC236}">
                  <a16:creationId xmlns:a16="http://schemas.microsoft.com/office/drawing/2014/main" id="{0FB2DA7A-A5F0-4B06-9A4F-55B1F0B50BCD}"/>
                </a:ext>
              </a:extLst>
            </p:cNvPr>
            <p:cNvSpPr/>
            <p:nvPr/>
          </p:nvSpPr>
          <p:spPr>
            <a:xfrm>
              <a:off x="5204527" y="10482649"/>
              <a:ext cx="158591" cy="222030"/>
            </a:xfrm>
            <a:custGeom>
              <a:avLst/>
              <a:gdLst>
                <a:gd name="connsiteX0" fmla="*/ 0 w 158590"/>
                <a:gd name="connsiteY0" fmla="*/ 234083 h 222029"/>
                <a:gd name="connsiteX1" fmla="*/ 0 w 158590"/>
                <a:gd name="connsiteY1" fmla="*/ 0 h 222029"/>
                <a:gd name="connsiteX2" fmla="*/ 20934 w 158590"/>
                <a:gd name="connsiteY2" fmla="*/ 0 h 222029"/>
                <a:gd name="connsiteX3" fmla="*/ 20934 w 158590"/>
                <a:gd name="connsiteY3" fmla="*/ 102768 h 222029"/>
                <a:gd name="connsiteX4" fmla="*/ 148758 w 158590"/>
                <a:gd name="connsiteY4" fmla="*/ 102768 h 222029"/>
                <a:gd name="connsiteX5" fmla="*/ 148758 w 158590"/>
                <a:gd name="connsiteY5" fmla="*/ 0 h 222029"/>
                <a:gd name="connsiteX6" fmla="*/ 169692 w 158590"/>
                <a:gd name="connsiteY6" fmla="*/ 0 h 222029"/>
                <a:gd name="connsiteX7" fmla="*/ 169692 w 158590"/>
                <a:gd name="connsiteY7" fmla="*/ 234083 h 222029"/>
                <a:gd name="connsiteX8" fmla="*/ 148758 w 158590"/>
                <a:gd name="connsiteY8" fmla="*/ 234083 h 222029"/>
                <a:gd name="connsiteX9" fmla="*/ 148758 w 158590"/>
                <a:gd name="connsiteY9" fmla="*/ 122116 h 222029"/>
                <a:gd name="connsiteX10" fmla="*/ 20934 w 158590"/>
                <a:gd name="connsiteY10" fmla="*/ 122116 h 222029"/>
                <a:gd name="connsiteX11" fmla="*/ 20934 w 158590"/>
                <a:gd name="connsiteY11" fmla="*/ 234083 h 222029"/>
                <a:gd name="connsiteX12" fmla="*/ 0 w 158590"/>
                <a:gd name="connsiteY12" fmla="*/ 234083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8590" h="222029">
                  <a:moveTo>
                    <a:pt x="0" y="234083"/>
                  </a:moveTo>
                  <a:lnTo>
                    <a:pt x="0" y="0"/>
                  </a:lnTo>
                  <a:lnTo>
                    <a:pt x="20934" y="0"/>
                  </a:lnTo>
                  <a:lnTo>
                    <a:pt x="20934" y="102768"/>
                  </a:lnTo>
                  <a:lnTo>
                    <a:pt x="148758" y="102768"/>
                  </a:lnTo>
                  <a:lnTo>
                    <a:pt x="148758" y="0"/>
                  </a:lnTo>
                  <a:lnTo>
                    <a:pt x="169692" y="0"/>
                  </a:lnTo>
                  <a:lnTo>
                    <a:pt x="169692" y="234083"/>
                  </a:lnTo>
                  <a:lnTo>
                    <a:pt x="148758" y="234083"/>
                  </a:lnTo>
                  <a:lnTo>
                    <a:pt x="148758" y="122116"/>
                  </a:lnTo>
                  <a:lnTo>
                    <a:pt x="20934" y="122116"/>
                  </a:lnTo>
                  <a:lnTo>
                    <a:pt x="20934" y="234083"/>
                  </a:lnTo>
                  <a:lnTo>
                    <a:pt x="0" y="234083"/>
                  </a:lnTo>
                  <a:close/>
                </a:path>
              </a:pathLst>
            </a:custGeom>
            <a:solidFill>
              <a:srgbClr val="000000"/>
            </a:solidFill>
            <a:ln w="27976" cap="flat">
              <a:noFill/>
              <a:prstDash val="solid"/>
              <a:miter/>
            </a:ln>
          </p:spPr>
          <p:txBody>
            <a:bodyPr rtlCol="0" anchor="ctr"/>
            <a:lstStyle/>
            <a:p>
              <a:endParaRPr lang="de-CH"/>
            </a:p>
          </p:txBody>
        </p:sp>
        <p:sp>
          <p:nvSpPr>
            <p:cNvPr id="46" name="Freihandform: Form 45">
              <a:extLst>
                <a:ext uri="{FF2B5EF4-FFF2-40B4-BE49-F238E27FC236}">
                  <a16:creationId xmlns:a16="http://schemas.microsoft.com/office/drawing/2014/main" id="{FACB1BC8-4DFF-4796-A571-B104957BE939}"/>
                </a:ext>
              </a:extLst>
            </p:cNvPr>
            <p:cNvSpPr/>
            <p:nvPr/>
          </p:nvSpPr>
          <p:spPr>
            <a:xfrm>
              <a:off x="5414818" y="10548940"/>
              <a:ext cx="126873" cy="158593"/>
            </a:xfrm>
            <a:custGeom>
              <a:avLst/>
              <a:gdLst>
                <a:gd name="connsiteX0" fmla="*/ 21251 w 126872"/>
                <a:gd name="connsiteY0" fmla="*/ 91032 h 158592"/>
                <a:gd name="connsiteX1" fmla="*/ 77709 w 126872"/>
                <a:gd name="connsiteY1" fmla="*/ 154786 h 158592"/>
                <a:gd name="connsiteX2" fmla="*/ 124652 w 126872"/>
                <a:gd name="connsiteY2" fmla="*/ 115773 h 158592"/>
                <a:gd name="connsiteX3" fmla="*/ 144952 w 126872"/>
                <a:gd name="connsiteY3" fmla="*/ 115773 h 158592"/>
                <a:gd name="connsiteX4" fmla="*/ 71366 w 126872"/>
                <a:gd name="connsiteY4" fmla="*/ 172549 h 158592"/>
                <a:gd name="connsiteX5" fmla="*/ 0 w 126872"/>
                <a:gd name="connsiteY5" fmla="*/ 86274 h 158592"/>
                <a:gd name="connsiteX6" fmla="*/ 72634 w 126872"/>
                <a:gd name="connsiteY6" fmla="*/ 0 h 158592"/>
                <a:gd name="connsiteX7" fmla="*/ 146855 w 126872"/>
                <a:gd name="connsiteY7" fmla="*/ 90715 h 158592"/>
                <a:gd name="connsiteX8" fmla="*/ 21251 w 126872"/>
                <a:gd name="connsiteY8" fmla="*/ 90715 h 158592"/>
                <a:gd name="connsiteX9" fmla="*/ 125921 w 126872"/>
                <a:gd name="connsiteY9" fmla="*/ 72953 h 158592"/>
                <a:gd name="connsiteX10" fmla="*/ 72952 w 126872"/>
                <a:gd name="connsiteY10" fmla="*/ 17762 h 158592"/>
                <a:gd name="connsiteX11" fmla="*/ 21568 w 126872"/>
                <a:gd name="connsiteY11" fmla="*/ 72953 h 158592"/>
                <a:gd name="connsiteX12" fmla="*/ 125921 w 126872"/>
                <a:gd name="connsiteY12" fmla="*/ 72953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872" h="158592">
                  <a:moveTo>
                    <a:pt x="21251" y="91032"/>
                  </a:moveTo>
                  <a:cubicBezTo>
                    <a:pt x="21885" y="125605"/>
                    <a:pt x="37744" y="154786"/>
                    <a:pt x="77709" y="154786"/>
                  </a:cubicBezTo>
                  <a:cubicBezTo>
                    <a:pt x="100864" y="154786"/>
                    <a:pt x="119895" y="138293"/>
                    <a:pt x="124652" y="115773"/>
                  </a:cubicBezTo>
                  <a:lnTo>
                    <a:pt x="144952" y="115773"/>
                  </a:lnTo>
                  <a:cubicBezTo>
                    <a:pt x="134802" y="154786"/>
                    <a:pt x="110696" y="172549"/>
                    <a:pt x="71366" y="172549"/>
                  </a:cubicBezTo>
                  <a:cubicBezTo>
                    <a:pt x="22837" y="172549"/>
                    <a:pt x="0" y="130680"/>
                    <a:pt x="0" y="86274"/>
                  </a:cubicBezTo>
                  <a:cubicBezTo>
                    <a:pt x="0" y="42186"/>
                    <a:pt x="24423" y="0"/>
                    <a:pt x="72634" y="0"/>
                  </a:cubicBezTo>
                  <a:cubicBezTo>
                    <a:pt x="127190" y="0"/>
                    <a:pt x="146855" y="39965"/>
                    <a:pt x="146855" y="90715"/>
                  </a:cubicBezTo>
                  <a:lnTo>
                    <a:pt x="21251" y="90715"/>
                  </a:lnTo>
                  <a:close/>
                  <a:moveTo>
                    <a:pt x="125921" y="72953"/>
                  </a:moveTo>
                  <a:cubicBezTo>
                    <a:pt x="123701" y="41551"/>
                    <a:pt x="106890" y="17762"/>
                    <a:pt x="72952" y="17762"/>
                  </a:cubicBezTo>
                  <a:cubicBezTo>
                    <a:pt x="41233" y="17762"/>
                    <a:pt x="24423" y="44406"/>
                    <a:pt x="21568" y="72953"/>
                  </a:cubicBezTo>
                  <a:lnTo>
                    <a:pt x="125921" y="72953"/>
                  </a:lnTo>
                  <a:close/>
                </a:path>
              </a:pathLst>
            </a:custGeom>
            <a:solidFill>
              <a:srgbClr val="000000"/>
            </a:solidFill>
            <a:ln w="27976" cap="flat">
              <a:noFill/>
              <a:prstDash val="solid"/>
              <a:miter/>
            </a:ln>
          </p:spPr>
          <p:txBody>
            <a:bodyPr rtlCol="0" anchor="ctr"/>
            <a:lstStyle/>
            <a:p>
              <a:endParaRPr lang="de-CH"/>
            </a:p>
          </p:txBody>
        </p:sp>
        <p:sp>
          <p:nvSpPr>
            <p:cNvPr id="47" name="Freihandform: Form 46">
              <a:extLst>
                <a:ext uri="{FF2B5EF4-FFF2-40B4-BE49-F238E27FC236}">
                  <a16:creationId xmlns:a16="http://schemas.microsoft.com/office/drawing/2014/main" id="{899A7190-0B36-45F9-8850-520DB5066781}"/>
                </a:ext>
              </a:extLst>
            </p:cNvPr>
            <p:cNvSpPr/>
            <p:nvPr/>
          </p:nvSpPr>
          <p:spPr>
            <a:xfrm>
              <a:off x="5595929" y="10482649"/>
              <a:ext cx="31718" cy="222030"/>
            </a:xfrm>
            <a:custGeom>
              <a:avLst/>
              <a:gdLst>
                <a:gd name="connsiteX0" fmla="*/ 22837 w 0"/>
                <a:gd name="connsiteY0" fmla="*/ 24106 h 222029"/>
                <a:gd name="connsiteX1" fmla="*/ 0 w 0"/>
                <a:gd name="connsiteY1" fmla="*/ 24106 h 222029"/>
                <a:gd name="connsiteX2" fmla="*/ 0 w 0"/>
                <a:gd name="connsiteY2" fmla="*/ 0 h 222029"/>
                <a:gd name="connsiteX3" fmla="*/ 22837 w 0"/>
                <a:gd name="connsiteY3" fmla="*/ 0 h 222029"/>
                <a:gd name="connsiteX4" fmla="*/ 22837 w 0"/>
                <a:gd name="connsiteY4" fmla="*/ 24106 h 222029"/>
                <a:gd name="connsiteX5" fmla="*/ 20934 w 0"/>
                <a:gd name="connsiteY5" fmla="*/ 71367 h 222029"/>
                <a:gd name="connsiteX6" fmla="*/ 20934 w 0"/>
                <a:gd name="connsiteY6" fmla="*/ 234083 h 222029"/>
                <a:gd name="connsiteX7" fmla="*/ 1586 w 0"/>
                <a:gd name="connsiteY7" fmla="*/ 234083 h 222029"/>
                <a:gd name="connsiteX8" fmla="*/ 1586 w 0"/>
                <a:gd name="connsiteY8" fmla="*/ 71367 h 222029"/>
                <a:gd name="connsiteX9" fmla="*/ 20934 w 0"/>
                <a:gd name="connsiteY9" fmla="*/ 71367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h="222029">
                  <a:moveTo>
                    <a:pt x="22837" y="24106"/>
                  </a:moveTo>
                  <a:lnTo>
                    <a:pt x="0" y="24106"/>
                  </a:lnTo>
                  <a:lnTo>
                    <a:pt x="0" y="0"/>
                  </a:lnTo>
                  <a:lnTo>
                    <a:pt x="22837" y="0"/>
                  </a:lnTo>
                  <a:lnTo>
                    <a:pt x="22837" y="24106"/>
                  </a:lnTo>
                  <a:close/>
                  <a:moveTo>
                    <a:pt x="20934" y="71367"/>
                  </a:moveTo>
                  <a:lnTo>
                    <a:pt x="20934" y="234083"/>
                  </a:lnTo>
                  <a:lnTo>
                    <a:pt x="1586" y="234083"/>
                  </a:lnTo>
                  <a:lnTo>
                    <a:pt x="1586" y="71367"/>
                  </a:lnTo>
                  <a:lnTo>
                    <a:pt x="20934" y="71367"/>
                  </a:lnTo>
                  <a:close/>
                </a:path>
              </a:pathLst>
            </a:custGeom>
            <a:solidFill>
              <a:srgbClr val="000000"/>
            </a:solidFill>
            <a:ln w="27976" cap="flat">
              <a:noFill/>
              <a:prstDash val="solid"/>
              <a:miter/>
            </a:ln>
          </p:spPr>
          <p:txBody>
            <a:bodyPr rtlCol="0" anchor="ctr"/>
            <a:lstStyle/>
            <a:p>
              <a:endParaRPr lang="de-CH"/>
            </a:p>
          </p:txBody>
        </p:sp>
        <p:sp>
          <p:nvSpPr>
            <p:cNvPr id="48" name="Freihandform: Form 47">
              <a:extLst>
                <a:ext uri="{FF2B5EF4-FFF2-40B4-BE49-F238E27FC236}">
                  <a16:creationId xmlns:a16="http://schemas.microsoft.com/office/drawing/2014/main" id="{F6A0F566-5A71-46EB-AF43-FACEF0478D4E}"/>
                </a:ext>
              </a:extLst>
            </p:cNvPr>
            <p:cNvSpPr/>
            <p:nvPr/>
          </p:nvSpPr>
          <p:spPr>
            <a:xfrm>
              <a:off x="5670149" y="10482649"/>
              <a:ext cx="31718" cy="222030"/>
            </a:xfrm>
            <a:custGeom>
              <a:avLst/>
              <a:gdLst>
                <a:gd name="connsiteX0" fmla="*/ 19348 w 0"/>
                <a:gd name="connsiteY0" fmla="*/ 234083 h 222029"/>
                <a:gd name="connsiteX1" fmla="*/ 0 w 0"/>
                <a:gd name="connsiteY1" fmla="*/ 234083 h 222029"/>
                <a:gd name="connsiteX2" fmla="*/ 0 w 0"/>
                <a:gd name="connsiteY2" fmla="*/ 0 h 222029"/>
                <a:gd name="connsiteX3" fmla="*/ 19348 w 0"/>
                <a:gd name="connsiteY3" fmla="*/ 0 h 222029"/>
                <a:gd name="connsiteX4" fmla="*/ 19348 w 0"/>
                <a:gd name="connsiteY4" fmla="*/ 234083 h 222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222029">
                  <a:moveTo>
                    <a:pt x="19348" y="234083"/>
                  </a:moveTo>
                  <a:lnTo>
                    <a:pt x="0" y="234083"/>
                  </a:lnTo>
                  <a:lnTo>
                    <a:pt x="0" y="0"/>
                  </a:lnTo>
                  <a:lnTo>
                    <a:pt x="19348" y="0"/>
                  </a:lnTo>
                  <a:lnTo>
                    <a:pt x="19348" y="234083"/>
                  </a:lnTo>
                  <a:close/>
                </a:path>
              </a:pathLst>
            </a:custGeom>
            <a:solidFill>
              <a:srgbClr val="000000"/>
            </a:solidFill>
            <a:ln w="27976" cap="flat">
              <a:noFill/>
              <a:prstDash val="solid"/>
              <a:miter/>
            </a:ln>
          </p:spPr>
          <p:txBody>
            <a:bodyPr rtlCol="0" anchor="ctr"/>
            <a:lstStyle/>
            <a:p>
              <a:endParaRPr lang="de-CH"/>
            </a:p>
          </p:txBody>
        </p:sp>
        <p:sp>
          <p:nvSpPr>
            <p:cNvPr id="49" name="Freihandform: Form 48">
              <a:extLst>
                <a:ext uri="{FF2B5EF4-FFF2-40B4-BE49-F238E27FC236}">
                  <a16:creationId xmlns:a16="http://schemas.microsoft.com/office/drawing/2014/main" id="{991CA5E8-188F-4E7C-A9FA-AA5D4AD182A1}"/>
                </a:ext>
              </a:extLst>
            </p:cNvPr>
            <p:cNvSpPr/>
            <p:nvPr/>
          </p:nvSpPr>
          <p:spPr>
            <a:xfrm>
              <a:off x="5740563" y="10548940"/>
              <a:ext cx="126873" cy="222030"/>
            </a:xfrm>
            <a:custGeom>
              <a:avLst/>
              <a:gdLst>
                <a:gd name="connsiteX0" fmla="*/ 20934 w 126872"/>
                <a:gd name="connsiteY0" fmla="*/ 229959 h 222029"/>
                <a:gd name="connsiteX1" fmla="*/ 1586 w 126872"/>
                <a:gd name="connsiteY1" fmla="*/ 229959 h 222029"/>
                <a:gd name="connsiteX2" fmla="*/ 1586 w 126872"/>
                <a:gd name="connsiteY2" fmla="*/ 41551 h 222029"/>
                <a:gd name="connsiteX3" fmla="*/ 0 w 126872"/>
                <a:gd name="connsiteY3" fmla="*/ 4758 h 222029"/>
                <a:gd name="connsiteX4" fmla="*/ 19982 w 126872"/>
                <a:gd name="connsiteY4" fmla="*/ 4758 h 222029"/>
                <a:gd name="connsiteX5" fmla="*/ 20934 w 126872"/>
                <a:gd name="connsiteY5" fmla="*/ 28864 h 222029"/>
                <a:gd name="connsiteX6" fmla="*/ 21568 w 126872"/>
                <a:gd name="connsiteY6" fmla="*/ 29498 h 222029"/>
                <a:gd name="connsiteX7" fmla="*/ 77392 w 126872"/>
                <a:gd name="connsiteY7" fmla="*/ 0 h 222029"/>
                <a:gd name="connsiteX8" fmla="*/ 144318 w 126872"/>
                <a:gd name="connsiteY8" fmla="*/ 85640 h 222029"/>
                <a:gd name="connsiteX9" fmla="*/ 78344 w 126872"/>
                <a:gd name="connsiteY9" fmla="*/ 172549 h 222029"/>
                <a:gd name="connsiteX10" fmla="*/ 21568 w 126872"/>
                <a:gd name="connsiteY10" fmla="*/ 142416 h 222029"/>
                <a:gd name="connsiteX11" fmla="*/ 20934 w 126872"/>
                <a:gd name="connsiteY11" fmla="*/ 142416 h 222029"/>
                <a:gd name="connsiteX12" fmla="*/ 20934 w 126872"/>
                <a:gd name="connsiteY12" fmla="*/ 229959 h 222029"/>
                <a:gd name="connsiteX13" fmla="*/ 76441 w 126872"/>
                <a:gd name="connsiteY13" fmla="*/ 154786 h 222029"/>
                <a:gd name="connsiteX14" fmla="*/ 123066 w 126872"/>
                <a:gd name="connsiteY14" fmla="*/ 83420 h 222029"/>
                <a:gd name="connsiteX15" fmla="*/ 73586 w 126872"/>
                <a:gd name="connsiteY15" fmla="*/ 18080 h 222029"/>
                <a:gd name="connsiteX16" fmla="*/ 20934 w 126872"/>
                <a:gd name="connsiteY16" fmla="*/ 82468 h 222029"/>
                <a:gd name="connsiteX17" fmla="*/ 76441 w 126872"/>
                <a:gd name="connsiteY17" fmla="*/ 154786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6872" h="222029">
                  <a:moveTo>
                    <a:pt x="20934" y="229959"/>
                  </a:moveTo>
                  <a:lnTo>
                    <a:pt x="1586" y="229959"/>
                  </a:lnTo>
                  <a:lnTo>
                    <a:pt x="1586" y="41551"/>
                  </a:lnTo>
                  <a:cubicBezTo>
                    <a:pt x="1903" y="28864"/>
                    <a:pt x="634" y="15859"/>
                    <a:pt x="0" y="4758"/>
                  </a:cubicBezTo>
                  <a:lnTo>
                    <a:pt x="19982" y="4758"/>
                  </a:lnTo>
                  <a:lnTo>
                    <a:pt x="20934" y="28864"/>
                  </a:lnTo>
                  <a:lnTo>
                    <a:pt x="21568" y="29498"/>
                  </a:lnTo>
                  <a:cubicBezTo>
                    <a:pt x="32987" y="10467"/>
                    <a:pt x="55507" y="0"/>
                    <a:pt x="77392" y="0"/>
                  </a:cubicBezTo>
                  <a:cubicBezTo>
                    <a:pt x="125604" y="0"/>
                    <a:pt x="144318" y="43454"/>
                    <a:pt x="144318" y="85640"/>
                  </a:cubicBezTo>
                  <a:cubicBezTo>
                    <a:pt x="144318" y="126557"/>
                    <a:pt x="125921" y="172549"/>
                    <a:pt x="78344" y="172549"/>
                  </a:cubicBezTo>
                  <a:cubicBezTo>
                    <a:pt x="54555" y="172549"/>
                    <a:pt x="34890" y="161765"/>
                    <a:pt x="21568" y="142416"/>
                  </a:cubicBezTo>
                  <a:lnTo>
                    <a:pt x="20934" y="142416"/>
                  </a:lnTo>
                  <a:lnTo>
                    <a:pt x="20934" y="229959"/>
                  </a:lnTo>
                  <a:close/>
                  <a:moveTo>
                    <a:pt x="76441" y="154786"/>
                  </a:moveTo>
                  <a:cubicBezTo>
                    <a:pt x="113868" y="154786"/>
                    <a:pt x="123066" y="113552"/>
                    <a:pt x="123066" y="83420"/>
                  </a:cubicBezTo>
                  <a:cubicBezTo>
                    <a:pt x="123066" y="52336"/>
                    <a:pt x="110379" y="18080"/>
                    <a:pt x="73586" y="18080"/>
                  </a:cubicBezTo>
                  <a:cubicBezTo>
                    <a:pt x="35524" y="18080"/>
                    <a:pt x="20934" y="49481"/>
                    <a:pt x="20934" y="82468"/>
                  </a:cubicBezTo>
                  <a:cubicBezTo>
                    <a:pt x="20934" y="119579"/>
                    <a:pt x="33938" y="154786"/>
                    <a:pt x="76441" y="154786"/>
                  </a:cubicBezTo>
                  <a:close/>
                </a:path>
              </a:pathLst>
            </a:custGeom>
            <a:solidFill>
              <a:srgbClr val="000000"/>
            </a:solidFill>
            <a:ln w="27976" cap="flat">
              <a:noFill/>
              <a:prstDash val="solid"/>
              <a:miter/>
            </a:ln>
          </p:spPr>
          <p:txBody>
            <a:bodyPr rtlCol="0" anchor="ctr"/>
            <a:lstStyle/>
            <a:p>
              <a:endParaRPr lang="de-CH"/>
            </a:p>
          </p:txBody>
        </p:sp>
        <p:sp>
          <p:nvSpPr>
            <p:cNvPr id="50" name="Freihandform: Form 49">
              <a:extLst>
                <a:ext uri="{FF2B5EF4-FFF2-40B4-BE49-F238E27FC236}">
                  <a16:creationId xmlns:a16="http://schemas.microsoft.com/office/drawing/2014/main" id="{CC13AE30-6203-4B79-8556-C55270DB6E32}"/>
                </a:ext>
              </a:extLst>
            </p:cNvPr>
            <p:cNvSpPr/>
            <p:nvPr/>
          </p:nvSpPr>
          <p:spPr>
            <a:xfrm>
              <a:off x="5916282" y="10487406"/>
              <a:ext cx="126873" cy="222030"/>
            </a:xfrm>
            <a:custGeom>
              <a:avLst/>
              <a:gdLst>
                <a:gd name="connsiteX0" fmla="*/ 106573 w 126872"/>
                <a:gd name="connsiteY0" fmla="*/ 114504 h 222029"/>
                <a:gd name="connsiteX1" fmla="*/ 67877 w 126872"/>
                <a:gd name="connsiteY1" fmla="*/ 79614 h 222029"/>
                <a:gd name="connsiteX2" fmla="*/ 27912 w 126872"/>
                <a:gd name="connsiteY2" fmla="*/ 107843 h 222029"/>
                <a:gd name="connsiteX3" fmla="*/ 7295 w 126872"/>
                <a:gd name="connsiteY3" fmla="*/ 107843 h 222029"/>
                <a:gd name="connsiteX4" fmla="*/ 68194 w 126872"/>
                <a:gd name="connsiteY4" fmla="*/ 61851 h 222029"/>
                <a:gd name="connsiteX5" fmla="*/ 125921 w 126872"/>
                <a:gd name="connsiteY5" fmla="*/ 115773 h 222029"/>
                <a:gd name="connsiteX6" fmla="*/ 125921 w 126872"/>
                <a:gd name="connsiteY6" fmla="*/ 192849 h 222029"/>
                <a:gd name="connsiteX7" fmla="*/ 127507 w 126872"/>
                <a:gd name="connsiteY7" fmla="*/ 229642 h 222029"/>
                <a:gd name="connsiteX8" fmla="*/ 107524 w 126872"/>
                <a:gd name="connsiteY8" fmla="*/ 229642 h 222029"/>
                <a:gd name="connsiteX9" fmla="*/ 106890 w 126872"/>
                <a:gd name="connsiteY9" fmla="*/ 205536 h 222029"/>
                <a:gd name="connsiteX10" fmla="*/ 106256 w 126872"/>
                <a:gd name="connsiteY10" fmla="*/ 205536 h 222029"/>
                <a:gd name="connsiteX11" fmla="*/ 105304 w 126872"/>
                <a:gd name="connsiteY11" fmla="*/ 207756 h 222029"/>
                <a:gd name="connsiteX12" fmla="*/ 54238 w 126872"/>
                <a:gd name="connsiteY12" fmla="*/ 234400 h 222029"/>
                <a:gd name="connsiteX13" fmla="*/ 0 w 126872"/>
                <a:gd name="connsiteY13" fmla="*/ 184285 h 222029"/>
                <a:gd name="connsiteX14" fmla="*/ 32670 w 126872"/>
                <a:gd name="connsiteY14" fmla="*/ 137341 h 222029"/>
                <a:gd name="connsiteX15" fmla="*/ 106256 w 126872"/>
                <a:gd name="connsiteY15" fmla="*/ 129729 h 222029"/>
                <a:gd name="connsiteX16" fmla="*/ 106256 w 126872"/>
                <a:gd name="connsiteY16" fmla="*/ 114504 h 222029"/>
                <a:gd name="connsiteX17" fmla="*/ 58044 w 126872"/>
                <a:gd name="connsiteY17" fmla="*/ 216320 h 222029"/>
                <a:gd name="connsiteX18" fmla="*/ 106573 w 126872"/>
                <a:gd name="connsiteY18" fmla="*/ 147174 h 222029"/>
                <a:gd name="connsiteX19" fmla="*/ 21251 w 126872"/>
                <a:gd name="connsiteY19" fmla="*/ 183968 h 222029"/>
                <a:gd name="connsiteX20" fmla="*/ 58044 w 126872"/>
                <a:gd name="connsiteY20" fmla="*/ 216320 h 222029"/>
                <a:gd name="connsiteX21" fmla="*/ 29498 w 126872"/>
                <a:gd name="connsiteY21" fmla="*/ 28547 h 222029"/>
                <a:gd name="connsiteX22" fmla="*/ 29498 w 126872"/>
                <a:gd name="connsiteY22" fmla="*/ 0 h 222029"/>
                <a:gd name="connsiteX23" fmla="*/ 53604 w 126872"/>
                <a:gd name="connsiteY23" fmla="*/ 0 h 222029"/>
                <a:gd name="connsiteX24" fmla="*/ 53604 w 126872"/>
                <a:gd name="connsiteY24" fmla="*/ 28547 h 222029"/>
                <a:gd name="connsiteX25" fmla="*/ 29498 w 126872"/>
                <a:gd name="connsiteY25" fmla="*/ 28547 h 222029"/>
                <a:gd name="connsiteX26" fmla="*/ 85956 w 126872"/>
                <a:gd name="connsiteY26" fmla="*/ 28547 h 222029"/>
                <a:gd name="connsiteX27" fmla="*/ 85956 w 126872"/>
                <a:gd name="connsiteY27" fmla="*/ 0 h 222029"/>
                <a:gd name="connsiteX28" fmla="*/ 110062 w 126872"/>
                <a:gd name="connsiteY28" fmla="*/ 0 h 222029"/>
                <a:gd name="connsiteX29" fmla="*/ 110062 w 126872"/>
                <a:gd name="connsiteY29" fmla="*/ 28547 h 222029"/>
                <a:gd name="connsiteX30" fmla="*/ 85956 w 126872"/>
                <a:gd name="connsiteY30" fmla="*/ 28547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6872" h="222029">
                  <a:moveTo>
                    <a:pt x="106573" y="114504"/>
                  </a:moveTo>
                  <a:cubicBezTo>
                    <a:pt x="104670" y="87860"/>
                    <a:pt x="91031" y="79614"/>
                    <a:pt x="67877" y="79614"/>
                  </a:cubicBezTo>
                  <a:cubicBezTo>
                    <a:pt x="47577" y="79614"/>
                    <a:pt x="30449" y="85640"/>
                    <a:pt x="27912" y="107843"/>
                  </a:cubicBezTo>
                  <a:lnTo>
                    <a:pt x="7295" y="107843"/>
                  </a:lnTo>
                  <a:cubicBezTo>
                    <a:pt x="12053" y="74539"/>
                    <a:pt x="37110" y="61851"/>
                    <a:pt x="68194" y="61851"/>
                  </a:cubicBezTo>
                  <a:cubicBezTo>
                    <a:pt x="104035" y="61851"/>
                    <a:pt x="126555" y="78345"/>
                    <a:pt x="125921" y="115773"/>
                  </a:cubicBezTo>
                  <a:lnTo>
                    <a:pt x="125921" y="192849"/>
                  </a:lnTo>
                  <a:cubicBezTo>
                    <a:pt x="125604" y="205536"/>
                    <a:pt x="126873" y="218541"/>
                    <a:pt x="127507" y="229642"/>
                  </a:cubicBezTo>
                  <a:lnTo>
                    <a:pt x="107524" y="229642"/>
                  </a:lnTo>
                  <a:lnTo>
                    <a:pt x="106890" y="205536"/>
                  </a:lnTo>
                  <a:lnTo>
                    <a:pt x="106256" y="205536"/>
                  </a:lnTo>
                  <a:lnTo>
                    <a:pt x="105304" y="207756"/>
                  </a:lnTo>
                  <a:cubicBezTo>
                    <a:pt x="98326" y="221395"/>
                    <a:pt x="76441" y="234400"/>
                    <a:pt x="54238" y="234400"/>
                  </a:cubicBezTo>
                  <a:cubicBezTo>
                    <a:pt x="24106" y="234400"/>
                    <a:pt x="0" y="216003"/>
                    <a:pt x="0" y="184285"/>
                  </a:cubicBezTo>
                  <a:cubicBezTo>
                    <a:pt x="0" y="162082"/>
                    <a:pt x="13322" y="145271"/>
                    <a:pt x="32670" y="137341"/>
                  </a:cubicBezTo>
                  <a:cubicBezTo>
                    <a:pt x="54555" y="127826"/>
                    <a:pt x="82467" y="131315"/>
                    <a:pt x="106256" y="129729"/>
                  </a:cubicBezTo>
                  <a:lnTo>
                    <a:pt x="106256" y="114504"/>
                  </a:lnTo>
                  <a:close/>
                  <a:moveTo>
                    <a:pt x="58044" y="216320"/>
                  </a:moveTo>
                  <a:cubicBezTo>
                    <a:pt x="100546" y="216320"/>
                    <a:pt x="108476" y="181430"/>
                    <a:pt x="106573" y="147174"/>
                  </a:cubicBezTo>
                  <a:cubicBezTo>
                    <a:pt x="78978" y="148126"/>
                    <a:pt x="21251" y="143051"/>
                    <a:pt x="21251" y="183968"/>
                  </a:cubicBezTo>
                  <a:cubicBezTo>
                    <a:pt x="21568" y="205853"/>
                    <a:pt x="38379" y="216320"/>
                    <a:pt x="58044" y="216320"/>
                  </a:cubicBezTo>
                  <a:close/>
                  <a:moveTo>
                    <a:pt x="29498" y="28547"/>
                  </a:moveTo>
                  <a:lnTo>
                    <a:pt x="29498" y="0"/>
                  </a:lnTo>
                  <a:lnTo>
                    <a:pt x="53604" y="0"/>
                  </a:lnTo>
                  <a:lnTo>
                    <a:pt x="53604" y="28547"/>
                  </a:lnTo>
                  <a:lnTo>
                    <a:pt x="29498" y="28547"/>
                  </a:lnTo>
                  <a:close/>
                  <a:moveTo>
                    <a:pt x="85956" y="28547"/>
                  </a:moveTo>
                  <a:lnTo>
                    <a:pt x="85956" y="0"/>
                  </a:lnTo>
                  <a:lnTo>
                    <a:pt x="110062" y="0"/>
                  </a:lnTo>
                  <a:lnTo>
                    <a:pt x="110062" y="28547"/>
                  </a:lnTo>
                  <a:lnTo>
                    <a:pt x="85956" y="28547"/>
                  </a:lnTo>
                  <a:close/>
                </a:path>
              </a:pathLst>
            </a:custGeom>
            <a:solidFill>
              <a:srgbClr val="000000"/>
            </a:solidFill>
            <a:ln w="27976" cap="flat">
              <a:noFill/>
              <a:prstDash val="solid"/>
              <a:miter/>
            </a:ln>
          </p:spPr>
          <p:txBody>
            <a:bodyPr rtlCol="0" anchor="ctr"/>
            <a:lstStyle/>
            <a:p>
              <a:endParaRPr lang="de-CH"/>
            </a:p>
          </p:txBody>
        </p:sp>
        <p:sp>
          <p:nvSpPr>
            <p:cNvPr id="51" name="Freihandform: Form 50">
              <a:extLst>
                <a:ext uri="{FF2B5EF4-FFF2-40B4-BE49-F238E27FC236}">
                  <a16:creationId xmlns:a16="http://schemas.microsoft.com/office/drawing/2014/main" id="{1904665A-2052-4419-B3AC-F933B2E3CF32}"/>
                </a:ext>
              </a:extLst>
            </p:cNvPr>
            <p:cNvSpPr/>
            <p:nvPr/>
          </p:nvSpPr>
          <p:spPr>
            <a:xfrm>
              <a:off x="6083754" y="10482649"/>
              <a:ext cx="126873" cy="222030"/>
            </a:xfrm>
            <a:custGeom>
              <a:avLst/>
              <a:gdLst>
                <a:gd name="connsiteX0" fmla="*/ 123384 w 126872"/>
                <a:gd name="connsiteY0" fmla="*/ 209977 h 222029"/>
                <a:gd name="connsiteX1" fmla="*/ 122749 w 126872"/>
                <a:gd name="connsiteY1" fmla="*/ 208708 h 222029"/>
                <a:gd name="connsiteX2" fmla="*/ 66925 w 126872"/>
                <a:gd name="connsiteY2" fmla="*/ 238841 h 222029"/>
                <a:gd name="connsiteX3" fmla="*/ 0 w 126872"/>
                <a:gd name="connsiteY3" fmla="*/ 151932 h 222029"/>
                <a:gd name="connsiteX4" fmla="*/ 66925 w 126872"/>
                <a:gd name="connsiteY4" fmla="*/ 66292 h 222029"/>
                <a:gd name="connsiteX5" fmla="*/ 122749 w 126872"/>
                <a:gd name="connsiteY5" fmla="*/ 95790 h 222029"/>
                <a:gd name="connsiteX6" fmla="*/ 123384 w 126872"/>
                <a:gd name="connsiteY6" fmla="*/ 95156 h 222029"/>
                <a:gd name="connsiteX7" fmla="*/ 123384 w 126872"/>
                <a:gd name="connsiteY7" fmla="*/ 0 h 222029"/>
                <a:gd name="connsiteX8" fmla="*/ 142732 w 126872"/>
                <a:gd name="connsiteY8" fmla="*/ 0 h 222029"/>
                <a:gd name="connsiteX9" fmla="*/ 142732 w 126872"/>
                <a:gd name="connsiteY9" fmla="*/ 197606 h 222029"/>
                <a:gd name="connsiteX10" fmla="*/ 144318 w 126872"/>
                <a:gd name="connsiteY10" fmla="*/ 234400 h 222029"/>
                <a:gd name="connsiteX11" fmla="*/ 124335 w 126872"/>
                <a:gd name="connsiteY11" fmla="*/ 234400 h 222029"/>
                <a:gd name="connsiteX12" fmla="*/ 123384 w 126872"/>
                <a:gd name="connsiteY12" fmla="*/ 209977 h 222029"/>
                <a:gd name="connsiteX13" fmla="*/ 70414 w 126872"/>
                <a:gd name="connsiteY13" fmla="*/ 84371 h 222029"/>
                <a:gd name="connsiteX14" fmla="*/ 21568 w 126872"/>
                <a:gd name="connsiteY14" fmla="*/ 149711 h 222029"/>
                <a:gd name="connsiteX15" fmla="*/ 67560 w 126872"/>
                <a:gd name="connsiteY15" fmla="*/ 221078 h 222029"/>
                <a:gd name="connsiteX16" fmla="*/ 123066 w 126872"/>
                <a:gd name="connsiteY16" fmla="*/ 148760 h 222029"/>
                <a:gd name="connsiteX17" fmla="*/ 70414 w 126872"/>
                <a:gd name="connsiteY17" fmla="*/ 84371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6872" h="222029">
                  <a:moveTo>
                    <a:pt x="123384" y="209977"/>
                  </a:moveTo>
                  <a:lnTo>
                    <a:pt x="122749" y="208708"/>
                  </a:lnTo>
                  <a:cubicBezTo>
                    <a:pt x="109427" y="228056"/>
                    <a:pt x="89762" y="238841"/>
                    <a:pt x="66925" y="238841"/>
                  </a:cubicBezTo>
                  <a:cubicBezTo>
                    <a:pt x="18714" y="238841"/>
                    <a:pt x="0" y="192849"/>
                    <a:pt x="0" y="151932"/>
                  </a:cubicBezTo>
                  <a:cubicBezTo>
                    <a:pt x="0" y="109746"/>
                    <a:pt x="18397" y="66292"/>
                    <a:pt x="66925" y="66292"/>
                  </a:cubicBezTo>
                  <a:cubicBezTo>
                    <a:pt x="88811" y="66292"/>
                    <a:pt x="111331" y="76759"/>
                    <a:pt x="122749" y="95790"/>
                  </a:cubicBezTo>
                  <a:lnTo>
                    <a:pt x="123384" y="95156"/>
                  </a:lnTo>
                  <a:lnTo>
                    <a:pt x="123384" y="0"/>
                  </a:lnTo>
                  <a:lnTo>
                    <a:pt x="142732" y="0"/>
                  </a:lnTo>
                  <a:lnTo>
                    <a:pt x="142732" y="197606"/>
                  </a:lnTo>
                  <a:cubicBezTo>
                    <a:pt x="142732" y="210294"/>
                    <a:pt x="143683" y="223299"/>
                    <a:pt x="144318" y="234400"/>
                  </a:cubicBezTo>
                  <a:lnTo>
                    <a:pt x="124335" y="234400"/>
                  </a:lnTo>
                  <a:lnTo>
                    <a:pt x="123384" y="209977"/>
                  </a:lnTo>
                  <a:close/>
                  <a:moveTo>
                    <a:pt x="70414" y="84371"/>
                  </a:moveTo>
                  <a:cubicBezTo>
                    <a:pt x="33304" y="84371"/>
                    <a:pt x="21568" y="118627"/>
                    <a:pt x="21568" y="149711"/>
                  </a:cubicBezTo>
                  <a:cubicBezTo>
                    <a:pt x="21568" y="179844"/>
                    <a:pt x="30449" y="221078"/>
                    <a:pt x="67560" y="221078"/>
                  </a:cubicBezTo>
                  <a:cubicBezTo>
                    <a:pt x="110062" y="221078"/>
                    <a:pt x="123066" y="185871"/>
                    <a:pt x="123066" y="148760"/>
                  </a:cubicBezTo>
                  <a:cubicBezTo>
                    <a:pt x="122749" y="115773"/>
                    <a:pt x="108159" y="84371"/>
                    <a:pt x="70414" y="84371"/>
                  </a:cubicBezTo>
                  <a:close/>
                </a:path>
              </a:pathLst>
            </a:custGeom>
            <a:solidFill>
              <a:srgbClr val="000000"/>
            </a:solidFill>
            <a:ln w="27976" cap="flat">
              <a:noFill/>
              <a:prstDash val="solid"/>
              <a:miter/>
            </a:ln>
          </p:spPr>
          <p:txBody>
            <a:bodyPr rtlCol="0" anchor="ctr"/>
            <a:lstStyle/>
            <a:p>
              <a:endParaRPr lang="de-CH"/>
            </a:p>
          </p:txBody>
        </p:sp>
        <p:sp>
          <p:nvSpPr>
            <p:cNvPr id="52" name="Freihandform: Form 51">
              <a:extLst>
                <a:ext uri="{FF2B5EF4-FFF2-40B4-BE49-F238E27FC236}">
                  <a16:creationId xmlns:a16="http://schemas.microsoft.com/office/drawing/2014/main" id="{F2B00507-C2B7-46F1-AF01-05F275035547}"/>
                </a:ext>
              </a:extLst>
            </p:cNvPr>
            <p:cNvSpPr/>
            <p:nvPr/>
          </p:nvSpPr>
          <p:spPr>
            <a:xfrm>
              <a:off x="6268036" y="10549258"/>
              <a:ext cx="126873" cy="158593"/>
            </a:xfrm>
            <a:custGeom>
              <a:avLst/>
              <a:gdLst>
                <a:gd name="connsiteX0" fmla="*/ 106573 w 126872"/>
                <a:gd name="connsiteY0" fmla="*/ 52653 h 158592"/>
                <a:gd name="connsiteX1" fmla="*/ 67877 w 126872"/>
                <a:gd name="connsiteY1" fmla="*/ 17762 h 158592"/>
                <a:gd name="connsiteX2" fmla="*/ 27912 w 126872"/>
                <a:gd name="connsiteY2" fmla="*/ 45992 h 158592"/>
                <a:gd name="connsiteX3" fmla="*/ 7295 w 126872"/>
                <a:gd name="connsiteY3" fmla="*/ 45992 h 158592"/>
                <a:gd name="connsiteX4" fmla="*/ 68194 w 126872"/>
                <a:gd name="connsiteY4" fmla="*/ 0 h 158592"/>
                <a:gd name="connsiteX5" fmla="*/ 125921 w 126872"/>
                <a:gd name="connsiteY5" fmla="*/ 53921 h 158592"/>
                <a:gd name="connsiteX6" fmla="*/ 125921 w 126872"/>
                <a:gd name="connsiteY6" fmla="*/ 130998 h 158592"/>
                <a:gd name="connsiteX7" fmla="*/ 127507 w 126872"/>
                <a:gd name="connsiteY7" fmla="*/ 167791 h 158592"/>
                <a:gd name="connsiteX8" fmla="*/ 107524 w 126872"/>
                <a:gd name="connsiteY8" fmla="*/ 167791 h 158592"/>
                <a:gd name="connsiteX9" fmla="*/ 106890 w 126872"/>
                <a:gd name="connsiteY9" fmla="*/ 143685 h 158592"/>
                <a:gd name="connsiteX10" fmla="*/ 106256 w 126872"/>
                <a:gd name="connsiteY10" fmla="*/ 143685 h 158592"/>
                <a:gd name="connsiteX11" fmla="*/ 105304 w 126872"/>
                <a:gd name="connsiteY11" fmla="*/ 145905 h 158592"/>
                <a:gd name="connsiteX12" fmla="*/ 54238 w 126872"/>
                <a:gd name="connsiteY12" fmla="*/ 172549 h 158592"/>
                <a:gd name="connsiteX13" fmla="*/ 0 w 126872"/>
                <a:gd name="connsiteY13" fmla="*/ 122434 h 158592"/>
                <a:gd name="connsiteX14" fmla="*/ 32670 w 126872"/>
                <a:gd name="connsiteY14" fmla="*/ 75490 h 158592"/>
                <a:gd name="connsiteX15" fmla="*/ 106256 w 126872"/>
                <a:gd name="connsiteY15" fmla="*/ 67878 h 158592"/>
                <a:gd name="connsiteX16" fmla="*/ 106256 w 126872"/>
                <a:gd name="connsiteY16" fmla="*/ 52653 h 158592"/>
                <a:gd name="connsiteX17" fmla="*/ 58044 w 126872"/>
                <a:gd name="connsiteY17" fmla="*/ 154469 h 158592"/>
                <a:gd name="connsiteX18" fmla="*/ 106573 w 126872"/>
                <a:gd name="connsiteY18" fmla="*/ 85323 h 158592"/>
                <a:gd name="connsiteX19" fmla="*/ 21251 w 126872"/>
                <a:gd name="connsiteY19" fmla="*/ 122116 h 158592"/>
                <a:gd name="connsiteX20" fmla="*/ 58044 w 126872"/>
                <a:gd name="connsiteY20" fmla="*/ 154469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6872" h="158592">
                  <a:moveTo>
                    <a:pt x="106573" y="52653"/>
                  </a:moveTo>
                  <a:cubicBezTo>
                    <a:pt x="104670" y="26009"/>
                    <a:pt x="91031" y="17762"/>
                    <a:pt x="67877" y="17762"/>
                  </a:cubicBezTo>
                  <a:cubicBezTo>
                    <a:pt x="47577" y="17762"/>
                    <a:pt x="30449" y="23789"/>
                    <a:pt x="27912" y="45992"/>
                  </a:cubicBezTo>
                  <a:lnTo>
                    <a:pt x="7295" y="45992"/>
                  </a:lnTo>
                  <a:cubicBezTo>
                    <a:pt x="12053" y="12687"/>
                    <a:pt x="37110" y="0"/>
                    <a:pt x="68194" y="0"/>
                  </a:cubicBezTo>
                  <a:cubicBezTo>
                    <a:pt x="104036" y="0"/>
                    <a:pt x="126556" y="16494"/>
                    <a:pt x="125921" y="53921"/>
                  </a:cubicBezTo>
                  <a:lnTo>
                    <a:pt x="125921" y="130998"/>
                  </a:lnTo>
                  <a:cubicBezTo>
                    <a:pt x="125604" y="143685"/>
                    <a:pt x="126873" y="156690"/>
                    <a:pt x="127507" y="167791"/>
                  </a:cubicBezTo>
                  <a:lnTo>
                    <a:pt x="107524" y="167791"/>
                  </a:lnTo>
                  <a:lnTo>
                    <a:pt x="106890" y="143685"/>
                  </a:lnTo>
                  <a:lnTo>
                    <a:pt x="106256" y="143685"/>
                  </a:lnTo>
                  <a:lnTo>
                    <a:pt x="105304" y="145905"/>
                  </a:lnTo>
                  <a:cubicBezTo>
                    <a:pt x="98009" y="159544"/>
                    <a:pt x="76441" y="172549"/>
                    <a:pt x="54238" y="172549"/>
                  </a:cubicBezTo>
                  <a:cubicBezTo>
                    <a:pt x="24106" y="172549"/>
                    <a:pt x="0" y="154152"/>
                    <a:pt x="0" y="122434"/>
                  </a:cubicBezTo>
                  <a:cubicBezTo>
                    <a:pt x="0" y="100231"/>
                    <a:pt x="13322" y="83420"/>
                    <a:pt x="32670" y="75490"/>
                  </a:cubicBezTo>
                  <a:cubicBezTo>
                    <a:pt x="54555" y="65975"/>
                    <a:pt x="82467" y="69464"/>
                    <a:pt x="106256" y="67878"/>
                  </a:cubicBezTo>
                  <a:lnTo>
                    <a:pt x="106256" y="52653"/>
                  </a:lnTo>
                  <a:close/>
                  <a:moveTo>
                    <a:pt x="58044" y="154469"/>
                  </a:moveTo>
                  <a:cubicBezTo>
                    <a:pt x="100547" y="154469"/>
                    <a:pt x="108476" y="119579"/>
                    <a:pt x="106573" y="85323"/>
                  </a:cubicBezTo>
                  <a:cubicBezTo>
                    <a:pt x="78978" y="86274"/>
                    <a:pt x="21251" y="81199"/>
                    <a:pt x="21251" y="122116"/>
                  </a:cubicBezTo>
                  <a:cubicBezTo>
                    <a:pt x="21251" y="144002"/>
                    <a:pt x="38062" y="154469"/>
                    <a:pt x="58044" y="154469"/>
                  </a:cubicBezTo>
                  <a:close/>
                </a:path>
              </a:pathLst>
            </a:custGeom>
            <a:solidFill>
              <a:srgbClr val="000000"/>
            </a:solidFill>
            <a:ln w="27976" cap="flat">
              <a:noFill/>
              <a:prstDash val="solid"/>
              <a:miter/>
            </a:ln>
          </p:spPr>
          <p:txBody>
            <a:bodyPr rtlCol="0" anchor="ctr"/>
            <a:lstStyle/>
            <a:p>
              <a:endParaRPr lang="de-CH"/>
            </a:p>
          </p:txBody>
        </p:sp>
        <p:sp>
          <p:nvSpPr>
            <p:cNvPr id="54" name="Freihandform: Form 53">
              <a:extLst>
                <a:ext uri="{FF2B5EF4-FFF2-40B4-BE49-F238E27FC236}">
                  <a16:creationId xmlns:a16="http://schemas.microsoft.com/office/drawing/2014/main" id="{C9344EDB-F1D6-46F6-A588-EE0DB584DD07}"/>
                </a:ext>
              </a:extLst>
            </p:cNvPr>
            <p:cNvSpPr/>
            <p:nvPr/>
          </p:nvSpPr>
          <p:spPr>
            <a:xfrm>
              <a:off x="6433288" y="10548940"/>
              <a:ext cx="126873" cy="222030"/>
            </a:xfrm>
            <a:custGeom>
              <a:avLst/>
              <a:gdLst>
                <a:gd name="connsiteX0" fmla="*/ 124970 w 126872"/>
                <a:gd name="connsiteY0" fmla="*/ 5075 h 222029"/>
                <a:gd name="connsiteX1" fmla="*/ 144952 w 126872"/>
                <a:gd name="connsiteY1" fmla="*/ 5075 h 222029"/>
                <a:gd name="connsiteX2" fmla="*/ 143366 w 126872"/>
                <a:gd name="connsiteY2" fmla="*/ 41868 h 222029"/>
                <a:gd name="connsiteX3" fmla="*/ 143366 w 126872"/>
                <a:gd name="connsiteY3" fmla="*/ 139562 h 222029"/>
                <a:gd name="connsiteX4" fmla="*/ 109110 w 126872"/>
                <a:gd name="connsiteY4" fmla="*/ 222981 h 222029"/>
                <a:gd name="connsiteX5" fmla="*/ 72000 w 126872"/>
                <a:gd name="connsiteY5" fmla="*/ 230594 h 222029"/>
                <a:gd name="connsiteX6" fmla="*/ 7613 w 126872"/>
                <a:gd name="connsiteY6" fmla="*/ 186822 h 222029"/>
                <a:gd name="connsiteX7" fmla="*/ 28546 w 126872"/>
                <a:gd name="connsiteY7" fmla="*/ 186822 h 222029"/>
                <a:gd name="connsiteX8" fmla="*/ 74538 w 126872"/>
                <a:gd name="connsiteY8" fmla="*/ 212831 h 222029"/>
                <a:gd name="connsiteX9" fmla="*/ 123701 w 126872"/>
                <a:gd name="connsiteY9" fmla="*/ 167791 h 222029"/>
                <a:gd name="connsiteX10" fmla="*/ 123701 w 126872"/>
                <a:gd name="connsiteY10" fmla="*/ 136707 h 222029"/>
                <a:gd name="connsiteX11" fmla="*/ 123067 w 126872"/>
                <a:gd name="connsiteY11" fmla="*/ 136707 h 222029"/>
                <a:gd name="connsiteX12" fmla="*/ 70097 w 126872"/>
                <a:gd name="connsiteY12" fmla="*/ 167157 h 222029"/>
                <a:gd name="connsiteX13" fmla="*/ 0 w 126872"/>
                <a:gd name="connsiteY13" fmla="*/ 85006 h 222029"/>
                <a:gd name="connsiteX14" fmla="*/ 69463 w 126872"/>
                <a:gd name="connsiteY14" fmla="*/ 0 h 222029"/>
                <a:gd name="connsiteX15" fmla="*/ 123067 w 126872"/>
                <a:gd name="connsiteY15" fmla="*/ 30133 h 222029"/>
                <a:gd name="connsiteX16" fmla="*/ 123701 w 126872"/>
                <a:gd name="connsiteY16" fmla="*/ 28864 h 222029"/>
                <a:gd name="connsiteX17" fmla="*/ 124970 w 126872"/>
                <a:gd name="connsiteY17" fmla="*/ 5075 h 222029"/>
                <a:gd name="connsiteX18" fmla="*/ 71683 w 126872"/>
                <a:gd name="connsiteY18" fmla="*/ 18080 h 222029"/>
                <a:gd name="connsiteX19" fmla="*/ 21568 w 126872"/>
                <a:gd name="connsiteY19" fmla="*/ 83420 h 222029"/>
                <a:gd name="connsiteX20" fmla="*/ 72318 w 126872"/>
                <a:gd name="connsiteY20" fmla="*/ 149394 h 222029"/>
                <a:gd name="connsiteX21" fmla="*/ 124018 w 126872"/>
                <a:gd name="connsiteY21" fmla="*/ 82785 h 222029"/>
                <a:gd name="connsiteX22" fmla="*/ 71683 w 126872"/>
                <a:gd name="connsiteY22" fmla="*/ 18080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6872" h="222029">
                  <a:moveTo>
                    <a:pt x="124970" y="5075"/>
                  </a:moveTo>
                  <a:lnTo>
                    <a:pt x="144952" y="5075"/>
                  </a:lnTo>
                  <a:cubicBezTo>
                    <a:pt x="144318" y="16176"/>
                    <a:pt x="143366" y="29181"/>
                    <a:pt x="143366" y="41868"/>
                  </a:cubicBezTo>
                  <a:lnTo>
                    <a:pt x="143366" y="139562"/>
                  </a:lnTo>
                  <a:cubicBezTo>
                    <a:pt x="143366" y="171914"/>
                    <a:pt x="144952" y="206170"/>
                    <a:pt x="109110" y="222981"/>
                  </a:cubicBezTo>
                  <a:cubicBezTo>
                    <a:pt x="96106" y="229008"/>
                    <a:pt x="87542" y="230594"/>
                    <a:pt x="72000" y="230594"/>
                  </a:cubicBezTo>
                  <a:cubicBezTo>
                    <a:pt x="42502" y="230594"/>
                    <a:pt x="7613" y="220444"/>
                    <a:pt x="7613" y="186822"/>
                  </a:cubicBezTo>
                  <a:lnTo>
                    <a:pt x="28546" y="186822"/>
                  </a:lnTo>
                  <a:cubicBezTo>
                    <a:pt x="30767" y="206170"/>
                    <a:pt x="53921" y="212831"/>
                    <a:pt x="74538" y="212831"/>
                  </a:cubicBezTo>
                  <a:cubicBezTo>
                    <a:pt x="99912" y="212831"/>
                    <a:pt x="123067" y="195069"/>
                    <a:pt x="123701" y="167791"/>
                  </a:cubicBezTo>
                  <a:lnTo>
                    <a:pt x="123701" y="136707"/>
                  </a:lnTo>
                  <a:lnTo>
                    <a:pt x="123067" y="136707"/>
                  </a:lnTo>
                  <a:cubicBezTo>
                    <a:pt x="113551" y="155738"/>
                    <a:pt x="91348" y="167157"/>
                    <a:pt x="70097" y="167157"/>
                  </a:cubicBezTo>
                  <a:cubicBezTo>
                    <a:pt x="21251" y="167157"/>
                    <a:pt x="0" y="129729"/>
                    <a:pt x="0" y="85006"/>
                  </a:cubicBezTo>
                  <a:cubicBezTo>
                    <a:pt x="0" y="40917"/>
                    <a:pt x="19665" y="0"/>
                    <a:pt x="69463" y="0"/>
                  </a:cubicBezTo>
                  <a:cubicBezTo>
                    <a:pt x="93251" y="0"/>
                    <a:pt x="110062" y="11419"/>
                    <a:pt x="123067" y="30133"/>
                  </a:cubicBezTo>
                  <a:lnTo>
                    <a:pt x="123701" y="28864"/>
                  </a:lnTo>
                  <a:lnTo>
                    <a:pt x="124970" y="5075"/>
                  </a:lnTo>
                  <a:close/>
                  <a:moveTo>
                    <a:pt x="71683" y="18080"/>
                  </a:moveTo>
                  <a:cubicBezTo>
                    <a:pt x="36476" y="18080"/>
                    <a:pt x="21568" y="53604"/>
                    <a:pt x="21568" y="83420"/>
                  </a:cubicBezTo>
                  <a:cubicBezTo>
                    <a:pt x="21568" y="113235"/>
                    <a:pt x="36793" y="149394"/>
                    <a:pt x="72318" y="149394"/>
                  </a:cubicBezTo>
                  <a:cubicBezTo>
                    <a:pt x="109745" y="149394"/>
                    <a:pt x="124018" y="114821"/>
                    <a:pt x="124018" y="82785"/>
                  </a:cubicBezTo>
                  <a:cubicBezTo>
                    <a:pt x="124018" y="51701"/>
                    <a:pt x="106890" y="18080"/>
                    <a:pt x="71683" y="18080"/>
                  </a:cubicBezTo>
                  <a:close/>
                </a:path>
              </a:pathLst>
            </a:custGeom>
            <a:solidFill>
              <a:srgbClr val="000000"/>
            </a:solidFill>
            <a:ln w="27976" cap="flat">
              <a:noFill/>
              <a:prstDash val="solid"/>
              <a:miter/>
            </a:ln>
          </p:spPr>
          <p:txBody>
            <a:bodyPr rtlCol="0" anchor="ctr"/>
            <a:lstStyle/>
            <a:p>
              <a:endParaRPr lang="de-CH"/>
            </a:p>
          </p:txBody>
        </p:sp>
        <p:sp>
          <p:nvSpPr>
            <p:cNvPr id="55" name="Freihandform: Form 54">
              <a:extLst>
                <a:ext uri="{FF2B5EF4-FFF2-40B4-BE49-F238E27FC236}">
                  <a16:creationId xmlns:a16="http://schemas.microsoft.com/office/drawing/2014/main" id="{DB6B63E8-8B5F-4A20-A545-3ACAF870D427}"/>
                </a:ext>
              </a:extLst>
            </p:cNvPr>
            <p:cNvSpPr/>
            <p:nvPr/>
          </p:nvSpPr>
          <p:spPr>
            <a:xfrm>
              <a:off x="6614398" y="10548940"/>
              <a:ext cx="126873" cy="158593"/>
            </a:xfrm>
            <a:custGeom>
              <a:avLst/>
              <a:gdLst>
                <a:gd name="connsiteX0" fmla="*/ 151613 w 126872"/>
                <a:gd name="connsiteY0" fmla="*/ 86274 h 158592"/>
                <a:gd name="connsiteX1" fmla="*/ 75806 w 126872"/>
                <a:gd name="connsiteY1" fmla="*/ 172549 h 158592"/>
                <a:gd name="connsiteX2" fmla="*/ 0 w 126872"/>
                <a:gd name="connsiteY2" fmla="*/ 86274 h 158592"/>
                <a:gd name="connsiteX3" fmla="*/ 75806 w 126872"/>
                <a:gd name="connsiteY3" fmla="*/ 0 h 158592"/>
                <a:gd name="connsiteX4" fmla="*/ 151613 w 126872"/>
                <a:gd name="connsiteY4" fmla="*/ 86274 h 158592"/>
                <a:gd name="connsiteX5" fmla="*/ 75489 w 126872"/>
                <a:gd name="connsiteY5" fmla="*/ 18080 h 158592"/>
                <a:gd name="connsiteX6" fmla="*/ 20617 w 126872"/>
                <a:gd name="connsiteY6" fmla="*/ 86592 h 158592"/>
                <a:gd name="connsiteX7" fmla="*/ 75489 w 126872"/>
                <a:gd name="connsiteY7" fmla="*/ 155104 h 158592"/>
                <a:gd name="connsiteX8" fmla="*/ 130362 w 126872"/>
                <a:gd name="connsiteY8" fmla="*/ 86592 h 158592"/>
                <a:gd name="connsiteX9" fmla="*/ 75489 w 126872"/>
                <a:gd name="connsiteY9" fmla="*/ 18080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72" h="158592">
                  <a:moveTo>
                    <a:pt x="151613" y="86274"/>
                  </a:moveTo>
                  <a:cubicBezTo>
                    <a:pt x="151613" y="129094"/>
                    <a:pt x="127507" y="172549"/>
                    <a:pt x="75806" y="172549"/>
                  </a:cubicBezTo>
                  <a:cubicBezTo>
                    <a:pt x="24106" y="172549"/>
                    <a:pt x="0" y="129094"/>
                    <a:pt x="0" y="86274"/>
                  </a:cubicBezTo>
                  <a:cubicBezTo>
                    <a:pt x="0" y="43454"/>
                    <a:pt x="24106" y="0"/>
                    <a:pt x="75806" y="0"/>
                  </a:cubicBezTo>
                  <a:cubicBezTo>
                    <a:pt x="127507" y="0"/>
                    <a:pt x="151613" y="43454"/>
                    <a:pt x="151613" y="86274"/>
                  </a:cubicBezTo>
                  <a:close/>
                  <a:moveTo>
                    <a:pt x="75489" y="18080"/>
                  </a:moveTo>
                  <a:cubicBezTo>
                    <a:pt x="36159" y="18080"/>
                    <a:pt x="20617" y="56459"/>
                    <a:pt x="20617" y="86592"/>
                  </a:cubicBezTo>
                  <a:cubicBezTo>
                    <a:pt x="20617" y="116724"/>
                    <a:pt x="36159" y="155104"/>
                    <a:pt x="75489" y="155104"/>
                  </a:cubicBezTo>
                  <a:cubicBezTo>
                    <a:pt x="114820" y="155104"/>
                    <a:pt x="130362" y="116724"/>
                    <a:pt x="130362" y="86592"/>
                  </a:cubicBezTo>
                  <a:cubicBezTo>
                    <a:pt x="130362" y="56142"/>
                    <a:pt x="114820" y="18080"/>
                    <a:pt x="75489" y="18080"/>
                  </a:cubicBezTo>
                  <a:close/>
                </a:path>
              </a:pathLst>
            </a:custGeom>
            <a:solidFill>
              <a:srgbClr val="000000"/>
            </a:solidFill>
            <a:ln w="27976" cap="flat">
              <a:noFill/>
              <a:prstDash val="solid"/>
              <a:miter/>
            </a:ln>
          </p:spPr>
          <p:txBody>
            <a:bodyPr rtlCol="0" anchor="ctr"/>
            <a:lstStyle/>
            <a:p>
              <a:endParaRPr lang="de-CH"/>
            </a:p>
          </p:txBody>
        </p:sp>
        <p:sp>
          <p:nvSpPr>
            <p:cNvPr id="56" name="Freihandform: Form 55">
              <a:extLst>
                <a:ext uri="{FF2B5EF4-FFF2-40B4-BE49-F238E27FC236}">
                  <a16:creationId xmlns:a16="http://schemas.microsoft.com/office/drawing/2014/main" id="{F143DCED-5AF5-4B7C-A6A6-ECC58A381113}"/>
                </a:ext>
              </a:extLst>
            </p:cNvPr>
            <p:cNvSpPr/>
            <p:nvPr/>
          </p:nvSpPr>
          <p:spPr>
            <a:xfrm>
              <a:off x="6794557" y="10548940"/>
              <a:ext cx="126873" cy="222030"/>
            </a:xfrm>
            <a:custGeom>
              <a:avLst/>
              <a:gdLst>
                <a:gd name="connsiteX0" fmla="*/ 124969 w 126872"/>
                <a:gd name="connsiteY0" fmla="*/ 5075 h 222029"/>
                <a:gd name="connsiteX1" fmla="*/ 144952 w 126872"/>
                <a:gd name="connsiteY1" fmla="*/ 5075 h 222029"/>
                <a:gd name="connsiteX2" fmla="*/ 143366 w 126872"/>
                <a:gd name="connsiteY2" fmla="*/ 41868 h 222029"/>
                <a:gd name="connsiteX3" fmla="*/ 143366 w 126872"/>
                <a:gd name="connsiteY3" fmla="*/ 139562 h 222029"/>
                <a:gd name="connsiteX4" fmla="*/ 109110 w 126872"/>
                <a:gd name="connsiteY4" fmla="*/ 222981 h 222029"/>
                <a:gd name="connsiteX5" fmla="*/ 72000 w 126872"/>
                <a:gd name="connsiteY5" fmla="*/ 230594 h 222029"/>
                <a:gd name="connsiteX6" fmla="*/ 7612 w 126872"/>
                <a:gd name="connsiteY6" fmla="*/ 186822 h 222029"/>
                <a:gd name="connsiteX7" fmla="*/ 28546 w 126872"/>
                <a:gd name="connsiteY7" fmla="*/ 186822 h 222029"/>
                <a:gd name="connsiteX8" fmla="*/ 74538 w 126872"/>
                <a:gd name="connsiteY8" fmla="*/ 212831 h 222029"/>
                <a:gd name="connsiteX9" fmla="*/ 123701 w 126872"/>
                <a:gd name="connsiteY9" fmla="*/ 167791 h 222029"/>
                <a:gd name="connsiteX10" fmla="*/ 123701 w 126872"/>
                <a:gd name="connsiteY10" fmla="*/ 136707 h 222029"/>
                <a:gd name="connsiteX11" fmla="*/ 123066 w 126872"/>
                <a:gd name="connsiteY11" fmla="*/ 136707 h 222029"/>
                <a:gd name="connsiteX12" fmla="*/ 70097 w 126872"/>
                <a:gd name="connsiteY12" fmla="*/ 167157 h 222029"/>
                <a:gd name="connsiteX13" fmla="*/ 0 w 126872"/>
                <a:gd name="connsiteY13" fmla="*/ 85006 h 222029"/>
                <a:gd name="connsiteX14" fmla="*/ 69463 w 126872"/>
                <a:gd name="connsiteY14" fmla="*/ 0 h 222029"/>
                <a:gd name="connsiteX15" fmla="*/ 123066 w 126872"/>
                <a:gd name="connsiteY15" fmla="*/ 30133 h 222029"/>
                <a:gd name="connsiteX16" fmla="*/ 123701 w 126872"/>
                <a:gd name="connsiteY16" fmla="*/ 28864 h 222029"/>
                <a:gd name="connsiteX17" fmla="*/ 124969 w 126872"/>
                <a:gd name="connsiteY17" fmla="*/ 5075 h 222029"/>
                <a:gd name="connsiteX18" fmla="*/ 72000 w 126872"/>
                <a:gd name="connsiteY18" fmla="*/ 18080 h 222029"/>
                <a:gd name="connsiteX19" fmla="*/ 21885 w 126872"/>
                <a:gd name="connsiteY19" fmla="*/ 83420 h 222029"/>
                <a:gd name="connsiteX20" fmla="*/ 72952 w 126872"/>
                <a:gd name="connsiteY20" fmla="*/ 149394 h 222029"/>
                <a:gd name="connsiteX21" fmla="*/ 124652 w 126872"/>
                <a:gd name="connsiteY21" fmla="*/ 82785 h 222029"/>
                <a:gd name="connsiteX22" fmla="*/ 72000 w 126872"/>
                <a:gd name="connsiteY22" fmla="*/ 18080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6872" h="222029">
                  <a:moveTo>
                    <a:pt x="124969" y="5075"/>
                  </a:moveTo>
                  <a:lnTo>
                    <a:pt x="144952" y="5075"/>
                  </a:lnTo>
                  <a:cubicBezTo>
                    <a:pt x="144317" y="16176"/>
                    <a:pt x="143366" y="29181"/>
                    <a:pt x="143366" y="41868"/>
                  </a:cubicBezTo>
                  <a:lnTo>
                    <a:pt x="143366" y="139562"/>
                  </a:lnTo>
                  <a:cubicBezTo>
                    <a:pt x="143366" y="171914"/>
                    <a:pt x="144952" y="206170"/>
                    <a:pt x="109110" y="222981"/>
                  </a:cubicBezTo>
                  <a:cubicBezTo>
                    <a:pt x="96106" y="229008"/>
                    <a:pt x="87225" y="230594"/>
                    <a:pt x="72000" y="230594"/>
                  </a:cubicBezTo>
                  <a:cubicBezTo>
                    <a:pt x="42502" y="230594"/>
                    <a:pt x="7612" y="220444"/>
                    <a:pt x="7612" y="186822"/>
                  </a:cubicBezTo>
                  <a:lnTo>
                    <a:pt x="28546" y="186822"/>
                  </a:lnTo>
                  <a:cubicBezTo>
                    <a:pt x="30766" y="206170"/>
                    <a:pt x="53921" y="212831"/>
                    <a:pt x="74538" y="212831"/>
                  </a:cubicBezTo>
                  <a:cubicBezTo>
                    <a:pt x="99912" y="212831"/>
                    <a:pt x="123066" y="195069"/>
                    <a:pt x="123701" y="167791"/>
                  </a:cubicBezTo>
                  <a:lnTo>
                    <a:pt x="123701" y="136707"/>
                  </a:lnTo>
                  <a:lnTo>
                    <a:pt x="123066" y="136707"/>
                  </a:lnTo>
                  <a:cubicBezTo>
                    <a:pt x="113551" y="155738"/>
                    <a:pt x="91348" y="167157"/>
                    <a:pt x="70097" y="167157"/>
                  </a:cubicBezTo>
                  <a:cubicBezTo>
                    <a:pt x="21251" y="167157"/>
                    <a:pt x="0" y="129729"/>
                    <a:pt x="0" y="85006"/>
                  </a:cubicBezTo>
                  <a:cubicBezTo>
                    <a:pt x="0" y="40917"/>
                    <a:pt x="19665" y="0"/>
                    <a:pt x="69463" y="0"/>
                  </a:cubicBezTo>
                  <a:cubicBezTo>
                    <a:pt x="93251" y="0"/>
                    <a:pt x="110062" y="11419"/>
                    <a:pt x="123066" y="30133"/>
                  </a:cubicBezTo>
                  <a:lnTo>
                    <a:pt x="123701" y="28864"/>
                  </a:lnTo>
                  <a:lnTo>
                    <a:pt x="124969" y="5075"/>
                  </a:lnTo>
                  <a:close/>
                  <a:moveTo>
                    <a:pt x="72000" y="18080"/>
                  </a:moveTo>
                  <a:cubicBezTo>
                    <a:pt x="36793" y="18080"/>
                    <a:pt x="21885" y="53604"/>
                    <a:pt x="21885" y="83420"/>
                  </a:cubicBezTo>
                  <a:cubicBezTo>
                    <a:pt x="21885" y="113235"/>
                    <a:pt x="37110" y="149394"/>
                    <a:pt x="72952" y="149394"/>
                  </a:cubicBezTo>
                  <a:cubicBezTo>
                    <a:pt x="110379" y="149394"/>
                    <a:pt x="124652" y="114821"/>
                    <a:pt x="124652" y="82785"/>
                  </a:cubicBezTo>
                  <a:cubicBezTo>
                    <a:pt x="124018" y="51701"/>
                    <a:pt x="106890" y="18080"/>
                    <a:pt x="72000" y="18080"/>
                  </a:cubicBezTo>
                  <a:close/>
                </a:path>
              </a:pathLst>
            </a:custGeom>
            <a:solidFill>
              <a:srgbClr val="000000"/>
            </a:solidFill>
            <a:ln w="27976" cap="flat">
              <a:noFill/>
              <a:prstDash val="solid"/>
              <a:miter/>
            </a:ln>
          </p:spPr>
          <p:txBody>
            <a:bodyPr rtlCol="0" anchor="ctr"/>
            <a:lstStyle/>
            <a:p>
              <a:endParaRPr lang="de-CH"/>
            </a:p>
          </p:txBody>
        </p:sp>
        <p:sp>
          <p:nvSpPr>
            <p:cNvPr id="57" name="Freihandform: Form 56">
              <a:extLst>
                <a:ext uri="{FF2B5EF4-FFF2-40B4-BE49-F238E27FC236}">
                  <a16:creationId xmlns:a16="http://schemas.microsoft.com/office/drawing/2014/main" id="{B441F409-51B9-49DA-B298-770367841FBF}"/>
                </a:ext>
              </a:extLst>
            </p:cNvPr>
            <p:cNvSpPr/>
            <p:nvPr/>
          </p:nvSpPr>
          <p:spPr>
            <a:xfrm>
              <a:off x="6985818" y="10482649"/>
              <a:ext cx="31718" cy="222030"/>
            </a:xfrm>
            <a:custGeom>
              <a:avLst/>
              <a:gdLst>
                <a:gd name="connsiteX0" fmla="*/ 22837 w 0"/>
                <a:gd name="connsiteY0" fmla="*/ 24106 h 222029"/>
                <a:gd name="connsiteX1" fmla="*/ 0 w 0"/>
                <a:gd name="connsiteY1" fmla="*/ 24106 h 222029"/>
                <a:gd name="connsiteX2" fmla="*/ 0 w 0"/>
                <a:gd name="connsiteY2" fmla="*/ 0 h 222029"/>
                <a:gd name="connsiteX3" fmla="*/ 22837 w 0"/>
                <a:gd name="connsiteY3" fmla="*/ 0 h 222029"/>
                <a:gd name="connsiteX4" fmla="*/ 22837 w 0"/>
                <a:gd name="connsiteY4" fmla="*/ 24106 h 222029"/>
                <a:gd name="connsiteX5" fmla="*/ 21251 w 0"/>
                <a:gd name="connsiteY5" fmla="*/ 71367 h 222029"/>
                <a:gd name="connsiteX6" fmla="*/ 21251 w 0"/>
                <a:gd name="connsiteY6" fmla="*/ 234083 h 222029"/>
                <a:gd name="connsiteX7" fmla="*/ 1903 w 0"/>
                <a:gd name="connsiteY7" fmla="*/ 234083 h 222029"/>
                <a:gd name="connsiteX8" fmla="*/ 1903 w 0"/>
                <a:gd name="connsiteY8" fmla="*/ 71367 h 222029"/>
                <a:gd name="connsiteX9" fmla="*/ 21251 w 0"/>
                <a:gd name="connsiteY9" fmla="*/ 71367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h="222029">
                  <a:moveTo>
                    <a:pt x="22837" y="24106"/>
                  </a:moveTo>
                  <a:lnTo>
                    <a:pt x="0" y="24106"/>
                  </a:lnTo>
                  <a:lnTo>
                    <a:pt x="0" y="0"/>
                  </a:lnTo>
                  <a:lnTo>
                    <a:pt x="22837" y="0"/>
                  </a:lnTo>
                  <a:lnTo>
                    <a:pt x="22837" y="24106"/>
                  </a:lnTo>
                  <a:close/>
                  <a:moveTo>
                    <a:pt x="21251" y="71367"/>
                  </a:moveTo>
                  <a:lnTo>
                    <a:pt x="21251" y="234083"/>
                  </a:lnTo>
                  <a:lnTo>
                    <a:pt x="1903" y="234083"/>
                  </a:lnTo>
                  <a:lnTo>
                    <a:pt x="1903" y="71367"/>
                  </a:lnTo>
                  <a:lnTo>
                    <a:pt x="21251" y="71367"/>
                  </a:lnTo>
                  <a:close/>
                </a:path>
              </a:pathLst>
            </a:custGeom>
            <a:solidFill>
              <a:srgbClr val="000000"/>
            </a:solidFill>
            <a:ln w="27976" cap="flat">
              <a:noFill/>
              <a:prstDash val="solid"/>
              <a:miter/>
            </a:ln>
          </p:spPr>
          <p:txBody>
            <a:bodyPr rtlCol="0" anchor="ctr"/>
            <a:lstStyle/>
            <a:p>
              <a:endParaRPr lang="de-CH"/>
            </a:p>
          </p:txBody>
        </p:sp>
        <p:sp>
          <p:nvSpPr>
            <p:cNvPr id="58" name="Freihandform: Form 57">
              <a:extLst>
                <a:ext uri="{FF2B5EF4-FFF2-40B4-BE49-F238E27FC236}">
                  <a16:creationId xmlns:a16="http://schemas.microsoft.com/office/drawing/2014/main" id="{5E768507-D936-4F40-A8AE-4239D8DD5396}"/>
                </a:ext>
              </a:extLst>
            </p:cNvPr>
            <p:cNvSpPr/>
            <p:nvPr/>
          </p:nvSpPr>
          <p:spPr>
            <a:xfrm>
              <a:off x="7061307" y="10482649"/>
              <a:ext cx="126873" cy="222030"/>
            </a:xfrm>
            <a:custGeom>
              <a:avLst/>
              <a:gdLst>
                <a:gd name="connsiteX0" fmla="*/ 19665 w 126872"/>
                <a:gd name="connsiteY0" fmla="*/ 137658 h 222029"/>
                <a:gd name="connsiteX1" fmla="*/ 98326 w 126872"/>
                <a:gd name="connsiteY1" fmla="*/ 71050 h 222029"/>
                <a:gd name="connsiteX2" fmla="*/ 123384 w 126872"/>
                <a:gd name="connsiteY2" fmla="*/ 71050 h 222029"/>
                <a:gd name="connsiteX3" fmla="*/ 40916 w 126872"/>
                <a:gd name="connsiteY3" fmla="*/ 141465 h 222029"/>
                <a:gd name="connsiteX4" fmla="*/ 129727 w 126872"/>
                <a:gd name="connsiteY4" fmla="*/ 233766 h 222029"/>
                <a:gd name="connsiteX5" fmla="*/ 104987 w 126872"/>
                <a:gd name="connsiteY5" fmla="*/ 233766 h 222029"/>
                <a:gd name="connsiteX6" fmla="*/ 19348 w 126872"/>
                <a:gd name="connsiteY6" fmla="*/ 145588 h 222029"/>
                <a:gd name="connsiteX7" fmla="*/ 19348 w 126872"/>
                <a:gd name="connsiteY7" fmla="*/ 233766 h 222029"/>
                <a:gd name="connsiteX8" fmla="*/ 0 w 126872"/>
                <a:gd name="connsiteY8" fmla="*/ 233766 h 222029"/>
                <a:gd name="connsiteX9" fmla="*/ 0 w 126872"/>
                <a:gd name="connsiteY9" fmla="*/ 0 h 222029"/>
                <a:gd name="connsiteX10" fmla="*/ 19348 w 126872"/>
                <a:gd name="connsiteY10" fmla="*/ 0 h 222029"/>
                <a:gd name="connsiteX11" fmla="*/ 19348 w 126872"/>
                <a:gd name="connsiteY11" fmla="*/ 137658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872" h="222029">
                  <a:moveTo>
                    <a:pt x="19665" y="137658"/>
                  </a:moveTo>
                  <a:lnTo>
                    <a:pt x="98326" y="71050"/>
                  </a:lnTo>
                  <a:lnTo>
                    <a:pt x="123384" y="71050"/>
                  </a:lnTo>
                  <a:lnTo>
                    <a:pt x="40916" y="141465"/>
                  </a:lnTo>
                  <a:lnTo>
                    <a:pt x="129727" y="233766"/>
                  </a:lnTo>
                  <a:lnTo>
                    <a:pt x="104987" y="233766"/>
                  </a:lnTo>
                  <a:lnTo>
                    <a:pt x="19348" y="145588"/>
                  </a:lnTo>
                  <a:lnTo>
                    <a:pt x="19348" y="233766"/>
                  </a:lnTo>
                  <a:lnTo>
                    <a:pt x="0" y="233766"/>
                  </a:lnTo>
                  <a:lnTo>
                    <a:pt x="0" y="0"/>
                  </a:lnTo>
                  <a:lnTo>
                    <a:pt x="19348" y="0"/>
                  </a:lnTo>
                  <a:lnTo>
                    <a:pt x="19348" y="137658"/>
                  </a:lnTo>
                  <a:close/>
                </a:path>
              </a:pathLst>
            </a:custGeom>
            <a:solidFill>
              <a:srgbClr val="000000"/>
            </a:solidFill>
            <a:ln w="27976" cap="flat">
              <a:noFill/>
              <a:prstDash val="solid"/>
              <a:miter/>
            </a:ln>
          </p:spPr>
          <p:txBody>
            <a:bodyPr rtlCol="0" anchor="ctr"/>
            <a:lstStyle/>
            <a:p>
              <a:endParaRPr lang="de-CH"/>
            </a:p>
          </p:txBody>
        </p:sp>
        <p:sp>
          <p:nvSpPr>
            <p:cNvPr id="59" name="Freihandform: Form 58">
              <a:extLst>
                <a:ext uri="{FF2B5EF4-FFF2-40B4-BE49-F238E27FC236}">
                  <a16:creationId xmlns:a16="http://schemas.microsoft.com/office/drawing/2014/main" id="{5FB76BF7-887D-430D-9CA2-3E5DD5BAE8D5}"/>
                </a:ext>
              </a:extLst>
            </p:cNvPr>
            <p:cNvSpPr/>
            <p:nvPr/>
          </p:nvSpPr>
          <p:spPr>
            <a:xfrm>
              <a:off x="4703063" y="11312723"/>
              <a:ext cx="158591" cy="222030"/>
            </a:xfrm>
            <a:custGeom>
              <a:avLst/>
              <a:gdLst>
                <a:gd name="connsiteX0" fmla="*/ 69780 w 158590"/>
                <a:gd name="connsiteY0" fmla="*/ 243916 h 222029"/>
                <a:gd name="connsiteX1" fmla="*/ 0 w 158590"/>
                <a:gd name="connsiteY1" fmla="*/ 177941 h 222029"/>
                <a:gd name="connsiteX2" fmla="*/ 22837 w 158590"/>
                <a:gd name="connsiteY2" fmla="*/ 177941 h 222029"/>
                <a:gd name="connsiteX3" fmla="*/ 81516 w 158590"/>
                <a:gd name="connsiteY3" fmla="*/ 224250 h 222029"/>
                <a:gd name="connsiteX4" fmla="*/ 137974 w 158590"/>
                <a:gd name="connsiteY4" fmla="*/ 179210 h 222029"/>
                <a:gd name="connsiteX5" fmla="*/ 101181 w 158590"/>
                <a:gd name="connsiteY5" fmla="*/ 138293 h 222029"/>
                <a:gd name="connsiteX6" fmla="*/ 5392 w 158590"/>
                <a:gd name="connsiteY6" fmla="*/ 63120 h 222029"/>
                <a:gd name="connsiteX7" fmla="*/ 79930 w 158590"/>
                <a:gd name="connsiteY7" fmla="*/ 0 h 222029"/>
                <a:gd name="connsiteX8" fmla="*/ 156053 w 158590"/>
                <a:gd name="connsiteY8" fmla="*/ 55825 h 222029"/>
                <a:gd name="connsiteX9" fmla="*/ 133533 w 158590"/>
                <a:gd name="connsiteY9" fmla="*/ 55825 h 222029"/>
                <a:gd name="connsiteX10" fmla="*/ 82467 w 158590"/>
                <a:gd name="connsiteY10" fmla="*/ 19348 h 222029"/>
                <a:gd name="connsiteX11" fmla="*/ 27912 w 158590"/>
                <a:gd name="connsiteY11" fmla="*/ 60265 h 222029"/>
                <a:gd name="connsiteX12" fmla="*/ 160176 w 158590"/>
                <a:gd name="connsiteY12" fmla="*/ 177307 h 222029"/>
                <a:gd name="connsiteX13" fmla="*/ 69780 w 158590"/>
                <a:gd name="connsiteY13" fmla="*/ 243916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590" h="222029">
                  <a:moveTo>
                    <a:pt x="69780" y="243916"/>
                  </a:moveTo>
                  <a:cubicBezTo>
                    <a:pt x="32353" y="243916"/>
                    <a:pt x="952" y="216638"/>
                    <a:pt x="0" y="177941"/>
                  </a:cubicBezTo>
                  <a:lnTo>
                    <a:pt x="22837" y="177941"/>
                  </a:lnTo>
                  <a:cubicBezTo>
                    <a:pt x="23471" y="213783"/>
                    <a:pt x="50115" y="224250"/>
                    <a:pt x="81516" y="224250"/>
                  </a:cubicBezTo>
                  <a:cubicBezTo>
                    <a:pt x="107842" y="224250"/>
                    <a:pt x="137974" y="209025"/>
                    <a:pt x="137974" y="179210"/>
                  </a:cubicBezTo>
                  <a:cubicBezTo>
                    <a:pt x="137974" y="155738"/>
                    <a:pt x="121163" y="144954"/>
                    <a:pt x="101181" y="138293"/>
                  </a:cubicBezTo>
                  <a:cubicBezTo>
                    <a:pt x="63119" y="125605"/>
                    <a:pt x="5392" y="113552"/>
                    <a:pt x="5392" y="63120"/>
                  </a:cubicBezTo>
                  <a:cubicBezTo>
                    <a:pt x="5392" y="22203"/>
                    <a:pt x="43137" y="0"/>
                    <a:pt x="79930" y="0"/>
                  </a:cubicBezTo>
                  <a:cubicBezTo>
                    <a:pt x="110696" y="0"/>
                    <a:pt x="150978" y="10784"/>
                    <a:pt x="156053" y="55825"/>
                  </a:cubicBezTo>
                  <a:lnTo>
                    <a:pt x="133533" y="55825"/>
                  </a:lnTo>
                  <a:cubicBezTo>
                    <a:pt x="132899" y="26961"/>
                    <a:pt x="106573" y="19348"/>
                    <a:pt x="82467" y="19348"/>
                  </a:cubicBezTo>
                  <a:cubicBezTo>
                    <a:pt x="58044" y="19348"/>
                    <a:pt x="27912" y="31719"/>
                    <a:pt x="27912" y="60265"/>
                  </a:cubicBezTo>
                  <a:cubicBezTo>
                    <a:pt x="27912" y="126874"/>
                    <a:pt x="160176" y="96742"/>
                    <a:pt x="160176" y="177307"/>
                  </a:cubicBezTo>
                  <a:cubicBezTo>
                    <a:pt x="160494" y="228373"/>
                    <a:pt x="116723" y="243916"/>
                    <a:pt x="69780" y="243916"/>
                  </a:cubicBezTo>
                  <a:close/>
                </a:path>
              </a:pathLst>
            </a:custGeom>
            <a:solidFill>
              <a:srgbClr val="000000"/>
            </a:solidFill>
            <a:ln w="27976" cap="flat">
              <a:noFill/>
              <a:prstDash val="solid"/>
              <a:miter/>
            </a:ln>
          </p:spPr>
          <p:txBody>
            <a:bodyPr rtlCol="0" anchor="ctr"/>
            <a:lstStyle/>
            <a:p>
              <a:endParaRPr lang="de-CH"/>
            </a:p>
          </p:txBody>
        </p:sp>
        <p:sp>
          <p:nvSpPr>
            <p:cNvPr id="60" name="Freihandform: Form 59">
              <a:extLst>
                <a:ext uri="{FF2B5EF4-FFF2-40B4-BE49-F238E27FC236}">
                  <a16:creationId xmlns:a16="http://schemas.microsoft.com/office/drawing/2014/main" id="{435D04A8-F1FD-4F22-81B3-E0C8E5C98534}"/>
                </a:ext>
              </a:extLst>
            </p:cNvPr>
            <p:cNvSpPr/>
            <p:nvPr/>
          </p:nvSpPr>
          <p:spPr>
            <a:xfrm>
              <a:off x="4897495" y="11384089"/>
              <a:ext cx="126873" cy="158593"/>
            </a:xfrm>
            <a:custGeom>
              <a:avLst/>
              <a:gdLst>
                <a:gd name="connsiteX0" fmla="*/ 113868 w 126872"/>
                <a:gd name="connsiteY0" fmla="*/ 54873 h 158592"/>
                <a:gd name="connsiteX1" fmla="*/ 69463 w 126872"/>
                <a:gd name="connsiteY1" fmla="*/ 17762 h 158592"/>
                <a:gd name="connsiteX2" fmla="*/ 21251 w 126872"/>
                <a:gd name="connsiteY2" fmla="*/ 85957 h 158592"/>
                <a:gd name="connsiteX3" fmla="*/ 69463 w 126872"/>
                <a:gd name="connsiteY3" fmla="*/ 154786 h 158592"/>
                <a:gd name="connsiteX4" fmla="*/ 113868 w 126872"/>
                <a:gd name="connsiteY4" fmla="*/ 116724 h 158592"/>
                <a:gd name="connsiteX5" fmla="*/ 134802 w 126872"/>
                <a:gd name="connsiteY5" fmla="*/ 116724 h 158592"/>
                <a:gd name="connsiteX6" fmla="*/ 71366 w 126872"/>
                <a:gd name="connsiteY6" fmla="*/ 172549 h 158592"/>
                <a:gd name="connsiteX7" fmla="*/ 0 w 126872"/>
                <a:gd name="connsiteY7" fmla="*/ 86274 h 158592"/>
                <a:gd name="connsiteX8" fmla="*/ 72635 w 126872"/>
                <a:gd name="connsiteY8" fmla="*/ 0 h 158592"/>
                <a:gd name="connsiteX9" fmla="*/ 134802 w 126872"/>
                <a:gd name="connsiteY9" fmla="*/ 54873 h 158592"/>
                <a:gd name="connsiteX10" fmla="*/ 113868 w 126872"/>
                <a:gd name="connsiteY10" fmla="*/ 54873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872" h="158592">
                  <a:moveTo>
                    <a:pt x="113868" y="54873"/>
                  </a:moveTo>
                  <a:cubicBezTo>
                    <a:pt x="112282" y="29816"/>
                    <a:pt x="96423" y="17762"/>
                    <a:pt x="69463" y="17762"/>
                  </a:cubicBezTo>
                  <a:cubicBezTo>
                    <a:pt x="39648" y="17762"/>
                    <a:pt x="21251" y="48847"/>
                    <a:pt x="21251" y="85957"/>
                  </a:cubicBezTo>
                  <a:cubicBezTo>
                    <a:pt x="21251" y="123385"/>
                    <a:pt x="39648" y="154786"/>
                    <a:pt x="69463" y="154786"/>
                  </a:cubicBezTo>
                  <a:cubicBezTo>
                    <a:pt x="94837" y="154786"/>
                    <a:pt x="112282" y="139244"/>
                    <a:pt x="113868" y="116724"/>
                  </a:cubicBezTo>
                  <a:lnTo>
                    <a:pt x="134802" y="116724"/>
                  </a:lnTo>
                  <a:cubicBezTo>
                    <a:pt x="129727" y="154152"/>
                    <a:pt x="108159" y="172549"/>
                    <a:pt x="71366" y="172549"/>
                  </a:cubicBezTo>
                  <a:cubicBezTo>
                    <a:pt x="22837" y="172549"/>
                    <a:pt x="0" y="130680"/>
                    <a:pt x="0" y="86274"/>
                  </a:cubicBezTo>
                  <a:cubicBezTo>
                    <a:pt x="0" y="42186"/>
                    <a:pt x="24423" y="0"/>
                    <a:pt x="72635" y="0"/>
                  </a:cubicBezTo>
                  <a:cubicBezTo>
                    <a:pt x="105939" y="0"/>
                    <a:pt x="133216" y="19983"/>
                    <a:pt x="134802" y="54873"/>
                  </a:cubicBezTo>
                  <a:lnTo>
                    <a:pt x="113868" y="54873"/>
                  </a:lnTo>
                  <a:close/>
                </a:path>
              </a:pathLst>
            </a:custGeom>
            <a:solidFill>
              <a:srgbClr val="000000"/>
            </a:solidFill>
            <a:ln w="27976" cap="flat">
              <a:noFill/>
              <a:prstDash val="solid"/>
              <a:miter/>
            </a:ln>
          </p:spPr>
          <p:txBody>
            <a:bodyPr rtlCol="0" anchor="ctr"/>
            <a:lstStyle/>
            <a:p>
              <a:endParaRPr lang="de-CH"/>
            </a:p>
          </p:txBody>
        </p:sp>
        <p:sp>
          <p:nvSpPr>
            <p:cNvPr id="61" name="Freihandform: Form 60">
              <a:extLst>
                <a:ext uri="{FF2B5EF4-FFF2-40B4-BE49-F238E27FC236}">
                  <a16:creationId xmlns:a16="http://schemas.microsoft.com/office/drawing/2014/main" id="{C5635C48-8743-4B3B-A63C-0EB53F94C6BF}"/>
                </a:ext>
              </a:extLst>
            </p:cNvPr>
            <p:cNvSpPr/>
            <p:nvPr/>
          </p:nvSpPr>
          <p:spPr>
            <a:xfrm>
              <a:off x="5055134" y="11317798"/>
              <a:ext cx="126873" cy="222030"/>
            </a:xfrm>
            <a:custGeom>
              <a:avLst/>
              <a:gdLst>
                <a:gd name="connsiteX0" fmla="*/ 19348 w 126872"/>
                <a:gd name="connsiteY0" fmla="*/ 96107 h 222029"/>
                <a:gd name="connsiteX1" fmla="*/ 19982 w 126872"/>
                <a:gd name="connsiteY1" fmla="*/ 96107 h 222029"/>
                <a:gd name="connsiteX2" fmla="*/ 70732 w 126872"/>
                <a:gd name="connsiteY2" fmla="*/ 66609 h 222029"/>
                <a:gd name="connsiteX3" fmla="*/ 128141 w 126872"/>
                <a:gd name="connsiteY3" fmla="*/ 132583 h 222029"/>
                <a:gd name="connsiteX4" fmla="*/ 128141 w 126872"/>
                <a:gd name="connsiteY4" fmla="*/ 234400 h 222029"/>
                <a:gd name="connsiteX5" fmla="*/ 108793 w 126872"/>
                <a:gd name="connsiteY5" fmla="*/ 234400 h 222029"/>
                <a:gd name="connsiteX6" fmla="*/ 108793 w 126872"/>
                <a:gd name="connsiteY6" fmla="*/ 129094 h 222029"/>
                <a:gd name="connsiteX7" fmla="*/ 65974 w 126872"/>
                <a:gd name="connsiteY7" fmla="*/ 84371 h 222029"/>
                <a:gd name="connsiteX8" fmla="*/ 19348 w 126872"/>
                <a:gd name="connsiteY8" fmla="*/ 140513 h 222029"/>
                <a:gd name="connsiteX9" fmla="*/ 19348 w 126872"/>
                <a:gd name="connsiteY9" fmla="*/ 234083 h 222029"/>
                <a:gd name="connsiteX10" fmla="*/ 0 w 126872"/>
                <a:gd name="connsiteY10" fmla="*/ 234083 h 222029"/>
                <a:gd name="connsiteX11" fmla="*/ 0 w 126872"/>
                <a:gd name="connsiteY11" fmla="*/ 0 h 222029"/>
                <a:gd name="connsiteX12" fmla="*/ 19348 w 126872"/>
                <a:gd name="connsiteY12" fmla="*/ 0 h 222029"/>
                <a:gd name="connsiteX13" fmla="*/ 19348 w 126872"/>
                <a:gd name="connsiteY13" fmla="*/ 96107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872" h="222029">
                  <a:moveTo>
                    <a:pt x="19348" y="96107"/>
                  </a:moveTo>
                  <a:lnTo>
                    <a:pt x="19982" y="96107"/>
                  </a:lnTo>
                  <a:cubicBezTo>
                    <a:pt x="31401" y="76124"/>
                    <a:pt x="49797" y="66609"/>
                    <a:pt x="70732" y="66609"/>
                  </a:cubicBezTo>
                  <a:cubicBezTo>
                    <a:pt x="124018" y="66609"/>
                    <a:pt x="128141" y="113552"/>
                    <a:pt x="128141" y="132583"/>
                  </a:cubicBezTo>
                  <a:lnTo>
                    <a:pt x="128141" y="234400"/>
                  </a:lnTo>
                  <a:lnTo>
                    <a:pt x="108793" y="234400"/>
                  </a:lnTo>
                  <a:lnTo>
                    <a:pt x="108793" y="129094"/>
                  </a:lnTo>
                  <a:cubicBezTo>
                    <a:pt x="108793" y="100865"/>
                    <a:pt x="92617" y="84371"/>
                    <a:pt x="65974" y="84371"/>
                  </a:cubicBezTo>
                  <a:cubicBezTo>
                    <a:pt x="33938" y="84371"/>
                    <a:pt x="19348" y="111332"/>
                    <a:pt x="19348" y="140513"/>
                  </a:cubicBezTo>
                  <a:lnTo>
                    <a:pt x="19348" y="234083"/>
                  </a:lnTo>
                  <a:lnTo>
                    <a:pt x="0" y="234083"/>
                  </a:lnTo>
                  <a:lnTo>
                    <a:pt x="0" y="0"/>
                  </a:lnTo>
                  <a:lnTo>
                    <a:pt x="19348" y="0"/>
                  </a:lnTo>
                  <a:lnTo>
                    <a:pt x="19348" y="96107"/>
                  </a:lnTo>
                  <a:close/>
                </a:path>
              </a:pathLst>
            </a:custGeom>
            <a:solidFill>
              <a:srgbClr val="000000"/>
            </a:solidFill>
            <a:ln w="27976" cap="flat">
              <a:noFill/>
              <a:prstDash val="solid"/>
              <a:miter/>
            </a:ln>
          </p:spPr>
          <p:txBody>
            <a:bodyPr rtlCol="0" anchor="ctr"/>
            <a:lstStyle/>
            <a:p>
              <a:endParaRPr lang="de-CH"/>
            </a:p>
          </p:txBody>
        </p:sp>
        <p:sp>
          <p:nvSpPr>
            <p:cNvPr id="62" name="Freihandform: Form 61">
              <a:extLst>
                <a:ext uri="{FF2B5EF4-FFF2-40B4-BE49-F238E27FC236}">
                  <a16:creationId xmlns:a16="http://schemas.microsoft.com/office/drawing/2014/main" id="{6F5BBE0E-A203-4A5F-8353-8CA408AF5C90}"/>
                </a:ext>
              </a:extLst>
            </p:cNvPr>
            <p:cNvSpPr/>
            <p:nvPr/>
          </p:nvSpPr>
          <p:spPr>
            <a:xfrm>
              <a:off x="5221337" y="11384407"/>
              <a:ext cx="126873" cy="158593"/>
            </a:xfrm>
            <a:custGeom>
              <a:avLst/>
              <a:gdLst>
                <a:gd name="connsiteX0" fmla="*/ 106573 w 126872"/>
                <a:gd name="connsiteY0" fmla="*/ 52653 h 158592"/>
                <a:gd name="connsiteX1" fmla="*/ 67877 w 126872"/>
                <a:gd name="connsiteY1" fmla="*/ 17762 h 158592"/>
                <a:gd name="connsiteX2" fmla="*/ 27912 w 126872"/>
                <a:gd name="connsiteY2" fmla="*/ 45992 h 158592"/>
                <a:gd name="connsiteX3" fmla="*/ 7295 w 126872"/>
                <a:gd name="connsiteY3" fmla="*/ 45992 h 158592"/>
                <a:gd name="connsiteX4" fmla="*/ 68194 w 126872"/>
                <a:gd name="connsiteY4" fmla="*/ 0 h 158592"/>
                <a:gd name="connsiteX5" fmla="*/ 125921 w 126872"/>
                <a:gd name="connsiteY5" fmla="*/ 53922 h 158592"/>
                <a:gd name="connsiteX6" fmla="*/ 125921 w 126872"/>
                <a:gd name="connsiteY6" fmla="*/ 130998 h 158592"/>
                <a:gd name="connsiteX7" fmla="*/ 127507 w 126872"/>
                <a:gd name="connsiteY7" fmla="*/ 167791 h 158592"/>
                <a:gd name="connsiteX8" fmla="*/ 107524 w 126872"/>
                <a:gd name="connsiteY8" fmla="*/ 167791 h 158592"/>
                <a:gd name="connsiteX9" fmla="*/ 106890 w 126872"/>
                <a:gd name="connsiteY9" fmla="*/ 143685 h 158592"/>
                <a:gd name="connsiteX10" fmla="*/ 106256 w 126872"/>
                <a:gd name="connsiteY10" fmla="*/ 143685 h 158592"/>
                <a:gd name="connsiteX11" fmla="*/ 105304 w 126872"/>
                <a:gd name="connsiteY11" fmla="*/ 145905 h 158592"/>
                <a:gd name="connsiteX12" fmla="*/ 54238 w 126872"/>
                <a:gd name="connsiteY12" fmla="*/ 172549 h 158592"/>
                <a:gd name="connsiteX13" fmla="*/ 0 w 126872"/>
                <a:gd name="connsiteY13" fmla="*/ 122434 h 158592"/>
                <a:gd name="connsiteX14" fmla="*/ 32670 w 126872"/>
                <a:gd name="connsiteY14" fmla="*/ 75490 h 158592"/>
                <a:gd name="connsiteX15" fmla="*/ 106256 w 126872"/>
                <a:gd name="connsiteY15" fmla="*/ 67878 h 158592"/>
                <a:gd name="connsiteX16" fmla="*/ 106256 w 126872"/>
                <a:gd name="connsiteY16" fmla="*/ 52653 h 158592"/>
                <a:gd name="connsiteX17" fmla="*/ 57727 w 126872"/>
                <a:gd name="connsiteY17" fmla="*/ 154469 h 158592"/>
                <a:gd name="connsiteX18" fmla="*/ 106256 w 126872"/>
                <a:gd name="connsiteY18" fmla="*/ 85323 h 158592"/>
                <a:gd name="connsiteX19" fmla="*/ 20934 w 126872"/>
                <a:gd name="connsiteY19" fmla="*/ 122116 h 158592"/>
                <a:gd name="connsiteX20" fmla="*/ 57727 w 126872"/>
                <a:gd name="connsiteY20" fmla="*/ 154469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6872" h="158592">
                  <a:moveTo>
                    <a:pt x="106573" y="52653"/>
                  </a:moveTo>
                  <a:cubicBezTo>
                    <a:pt x="104670" y="26009"/>
                    <a:pt x="91031" y="17762"/>
                    <a:pt x="67877" y="17762"/>
                  </a:cubicBezTo>
                  <a:cubicBezTo>
                    <a:pt x="47577" y="17762"/>
                    <a:pt x="30449" y="23789"/>
                    <a:pt x="27912" y="45992"/>
                  </a:cubicBezTo>
                  <a:lnTo>
                    <a:pt x="7295" y="45992"/>
                  </a:lnTo>
                  <a:cubicBezTo>
                    <a:pt x="12053" y="12687"/>
                    <a:pt x="37110" y="0"/>
                    <a:pt x="68194" y="0"/>
                  </a:cubicBezTo>
                  <a:cubicBezTo>
                    <a:pt x="104036" y="0"/>
                    <a:pt x="126556" y="16494"/>
                    <a:pt x="125921" y="53922"/>
                  </a:cubicBezTo>
                  <a:lnTo>
                    <a:pt x="125921" y="130998"/>
                  </a:lnTo>
                  <a:cubicBezTo>
                    <a:pt x="125604" y="143685"/>
                    <a:pt x="126873" y="156690"/>
                    <a:pt x="127507" y="167791"/>
                  </a:cubicBezTo>
                  <a:lnTo>
                    <a:pt x="107524" y="167791"/>
                  </a:lnTo>
                  <a:lnTo>
                    <a:pt x="106890" y="143685"/>
                  </a:lnTo>
                  <a:lnTo>
                    <a:pt x="106256" y="143685"/>
                  </a:lnTo>
                  <a:lnTo>
                    <a:pt x="105304" y="145905"/>
                  </a:lnTo>
                  <a:cubicBezTo>
                    <a:pt x="98326" y="159544"/>
                    <a:pt x="76441" y="172549"/>
                    <a:pt x="54238" y="172549"/>
                  </a:cubicBezTo>
                  <a:cubicBezTo>
                    <a:pt x="24106" y="172549"/>
                    <a:pt x="0" y="154152"/>
                    <a:pt x="0" y="122434"/>
                  </a:cubicBezTo>
                  <a:cubicBezTo>
                    <a:pt x="0" y="100231"/>
                    <a:pt x="13322" y="83420"/>
                    <a:pt x="32670" y="75490"/>
                  </a:cubicBezTo>
                  <a:cubicBezTo>
                    <a:pt x="54238" y="65974"/>
                    <a:pt x="82467" y="69464"/>
                    <a:pt x="106256" y="67878"/>
                  </a:cubicBezTo>
                  <a:lnTo>
                    <a:pt x="106256" y="52653"/>
                  </a:lnTo>
                  <a:close/>
                  <a:moveTo>
                    <a:pt x="57727" y="154469"/>
                  </a:moveTo>
                  <a:cubicBezTo>
                    <a:pt x="100229" y="154469"/>
                    <a:pt x="108159" y="119579"/>
                    <a:pt x="106256" y="85323"/>
                  </a:cubicBezTo>
                  <a:cubicBezTo>
                    <a:pt x="78661" y="86274"/>
                    <a:pt x="20934" y="81200"/>
                    <a:pt x="20934" y="122116"/>
                  </a:cubicBezTo>
                  <a:cubicBezTo>
                    <a:pt x="21251" y="144002"/>
                    <a:pt x="38062" y="154469"/>
                    <a:pt x="57727" y="154469"/>
                  </a:cubicBezTo>
                  <a:close/>
                </a:path>
              </a:pathLst>
            </a:custGeom>
            <a:solidFill>
              <a:srgbClr val="000000"/>
            </a:solidFill>
            <a:ln w="27976" cap="flat">
              <a:noFill/>
              <a:prstDash val="solid"/>
              <a:miter/>
            </a:ln>
          </p:spPr>
          <p:txBody>
            <a:bodyPr rtlCol="0" anchor="ctr"/>
            <a:lstStyle/>
            <a:p>
              <a:endParaRPr lang="de-CH"/>
            </a:p>
          </p:txBody>
        </p:sp>
        <p:sp>
          <p:nvSpPr>
            <p:cNvPr id="63" name="Freihandform: Form 62">
              <a:extLst>
                <a:ext uri="{FF2B5EF4-FFF2-40B4-BE49-F238E27FC236}">
                  <a16:creationId xmlns:a16="http://schemas.microsoft.com/office/drawing/2014/main" id="{C5CFFF97-CF6A-422F-BC9A-B69C5414D8C4}"/>
                </a:ext>
              </a:extLst>
            </p:cNvPr>
            <p:cNvSpPr/>
            <p:nvPr/>
          </p:nvSpPr>
          <p:spPr>
            <a:xfrm>
              <a:off x="5379611" y="11313991"/>
              <a:ext cx="63436" cy="222030"/>
            </a:xfrm>
            <a:custGeom>
              <a:avLst/>
              <a:gdLst>
                <a:gd name="connsiteX0" fmla="*/ 32670 w 63436"/>
                <a:gd name="connsiteY0" fmla="*/ 237889 h 222029"/>
                <a:gd name="connsiteX1" fmla="*/ 32670 w 63436"/>
                <a:gd name="connsiteY1" fmla="*/ 92935 h 222029"/>
                <a:gd name="connsiteX2" fmla="*/ 0 w 63436"/>
                <a:gd name="connsiteY2" fmla="*/ 92935 h 222029"/>
                <a:gd name="connsiteX3" fmla="*/ 0 w 63436"/>
                <a:gd name="connsiteY3" fmla="*/ 75173 h 222029"/>
                <a:gd name="connsiteX4" fmla="*/ 32670 w 63436"/>
                <a:gd name="connsiteY4" fmla="*/ 75173 h 222029"/>
                <a:gd name="connsiteX5" fmla="*/ 32670 w 63436"/>
                <a:gd name="connsiteY5" fmla="*/ 40600 h 222029"/>
                <a:gd name="connsiteX6" fmla="*/ 72000 w 63436"/>
                <a:gd name="connsiteY6" fmla="*/ 0 h 222029"/>
                <a:gd name="connsiteX7" fmla="*/ 90397 w 63436"/>
                <a:gd name="connsiteY7" fmla="*/ 3489 h 222029"/>
                <a:gd name="connsiteX8" fmla="*/ 90397 w 63436"/>
                <a:gd name="connsiteY8" fmla="*/ 19031 h 222029"/>
                <a:gd name="connsiteX9" fmla="*/ 78344 w 63436"/>
                <a:gd name="connsiteY9" fmla="*/ 17762 h 222029"/>
                <a:gd name="connsiteX10" fmla="*/ 52018 w 63436"/>
                <a:gd name="connsiteY10" fmla="*/ 54556 h 222029"/>
                <a:gd name="connsiteX11" fmla="*/ 52018 w 63436"/>
                <a:gd name="connsiteY11" fmla="*/ 75173 h 222029"/>
                <a:gd name="connsiteX12" fmla="*/ 88811 w 63436"/>
                <a:gd name="connsiteY12" fmla="*/ 75173 h 222029"/>
                <a:gd name="connsiteX13" fmla="*/ 88811 w 63436"/>
                <a:gd name="connsiteY13" fmla="*/ 92935 h 222029"/>
                <a:gd name="connsiteX14" fmla="*/ 52018 w 63436"/>
                <a:gd name="connsiteY14" fmla="*/ 92935 h 222029"/>
                <a:gd name="connsiteX15" fmla="*/ 52018 w 63436"/>
                <a:gd name="connsiteY15" fmla="*/ 237889 h 222029"/>
                <a:gd name="connsiteX16" fmla="*/ 32670 w 63436"/>
                <a:gd name="connsiteY16" fmla="*/ 237889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436" h="222029">
                  <a:moveTo>
                    <a:pt x="32670" y="237889"/>
                  </a:moveTo>
                  <a:lnTo>
                    <a:pt x="32670" y="92935"/>
                  </a:lnTo>
                  <a:lnTo>
                    <a:pt x="0" y="92935"/>
                  </a:lnTo>
                  <a:lnTo>
                    <a:pt x="0" y="75173"/>
                  </a:lnTo>
                  <a:lnTo>
                    <a:pt x="32670" y="75173"/>
                  </a:lnTo>
                  <a:lnTo>
                    <a:pt x="32670" y="40600"/>
                  </a:lnTo>
                  <a:cubicBezTo>
                    <a:pt x="32670" y="12687"/>
                    <a:pt x="44088" y="0"/>
                    <a:pt x="72000" y="0"/>
                  </a:cubicBezTo>
                  <a:cubicBezTo>
                    <a:pt x="78027" y="0"/>
                    <a:pt x="84687" y="2220"/>
                    <a:pt x="90397" y="3489"/>
                  </a:cubicBezTo>
                  <a:lnTo>
                    <a:pt x="90397" y="19031"/>
                  </a:lnTo>
                  <a:cubicBezTo>
                    <a:pt x="86590" y="18397"/>
                    <a:pt x="82150" y="17762"/>
                    <a:pt x="78344" y="17762"/>
                  </a:cubicBezTo>
                  <a:cubicBezTo>
                    <a:pt x="51700" y="17762"/>
                    <a:pt x="51066" y="31084"/>
                    <a:pt x="52018" y="54556"/>
                  </a:cubicBezTo>
                  <a:lnTo>
                    <a:pt x="52018" y="75173"/>
                  </a:lnTo>
                  <a:lnTo>
                    <a:pt x="88811" y="75173"/>
                  </a:lnTo>
                  <a:lnTo>
                    <a:pt x="88811" y="92935"/>
                  </a:lnTo>
                  <a:lnTo>
                    <a:pt x="52018" y="92935"/>
                  </a:lnTo>
                  <a:lnTo>
                    <a:pt x="52018" y="237889"/>
                  </a:lnTo>
                  <a:lnTo>
                    <a:pt x="32670" y="237889"/>
                  </a:lnTo>
                  <a:close/>
                </a:path>
              </a:pathLst>
            </a:custGeom>
            <a:solidFill>
              <a:srgbClr val="000000"/>
            </a:solidFill>
            <a:ln w="27976" cap="flat">
              <a:noFill/>
              <a:prstDash val="solid"/>
              <a:miter/>
            </a:ln>
          </p:spPr>
          <p:txBody>
            <a:bodyPr rtlCol="0" anchor="ctr"/>
            <a:lstStyle/>
            <a:p>
              <a:endParaRPr lang="de-CH"/>
            </a:p>
          </p:txBody>
        </p:sp>
        <p:sp>
          <p:nvSpPr>
            <p:cNvPr id="64" name="Freihandform: Form 63">
              <a:extLst>
                <a:ext uri="{FF2B5EF4-FFF2-40B4-BE49-F238E27FC236}">
                  <a16:creationId xmlns:a16="http://schemas.microsoft.com/office/drawing/2014/main" id="{5670C43A-9259-41DC-A004-32378ADC0289}"/>
                </a:ext>
              </a:extLst>
            </p:cNvPr>
            <p:cNvSpPr/>
            <p:nvPr/>
          </p:nvSpPr>
          <p:spPr>
            <a:xfrm>
              <a:off x="5473180" y="11313991"/>
              <a:ext cx="63436" cy="222030"/>
            </a:xfrm>
            <a:custGeom>
              <a:avLst/>
              <a:gdLst>
                <a:gd name="connsiteX0" fmla="*/ 32670 w 63436"/>
                <a:gd name="connsiteY0" fmla="*/ 237889 h 222029"/>
                <a:gd name="connsiteX1" fmla="*/ 32670 w 63436"/>
                <a:gd name="connsiteY1" fmla="*/ 92935 h 222029"/>
                <a:gd name="connsiteX2" fmla="*/ 0 w 63436"/>
                <a:gd name="connsiteY2" fmla="*/ 92935 h 222029"/>
                <a:gd name="connsiteX3" fmla="*/ 0 w 63436"/>
                <a:gd name="connsiteY3" fmla="*/ 75173 h 222029"/>
                <a:gd name="connsiteX4" fmla="*/ 32670 w 63436"/>
                <a:gd name="connsiteY4" fmla="*/ 75173 h 222029"/>
                <a:gd name="connsiteX5" fmla="*/ 32670 w 63436"/>
                <a:gd name="connsiteY5" fmla="*/ 40600 h 222029"/>
                <a:gd name="connsiteX6" fmla="*/ 72000 w 63436"/>
                <a:gd name="connsiteY6" fmla="*/ 0 h 222029"/>
                <a:gd name="connsiteX7" fmla="*/ 90397 w 63436"/>
                <a:gd name="connsiteY7" fmla="*/ 3489 h 222029"/>
                <a:gd name="connsiteX8" fmla="*/ 90397 w 63436"/>
                <a:gd name="connsiteY8" fmla="*/ 19031 h 222029"/>
                <a:gd name="connsiteX9" fmla="*/ 78344 w 63436"/>
                <a:gd name="connsiteY9" fmla="*/ 17762 h 222029"/>
                <a:gd name="connsiteX10" fmla="*/ 52018 w 63436"/>
                <a:gd name="connsiteY10" fmla="*/ 54556 h 222029"/>
                <a:gd name="connsiteX11" fmla="*/ 52018 w 63436"/>
                <a:gd name="connsiteY11" fmla="*/ 75173 h 222029"/>
                <a:gd name="connsiteX12" fmla="*/ 89128 w 63436"/>
                <a:gd name="connsiteY12" fmla="*/ 75173 h 222029"/>
                <a:gd name="connsiteX13" fmla="*/ 89128 w 63436"/>
                <a:gd name="connsiteY13" fmla="*/ 92935 h 222029"/>
                <a:gd name="connsiteX14" fmla="*/ 52018 w 63436"/>
                <a:gd name="connsiteY14" fmla="*/ 92935 h 222029"/>
                <a:gd name="connsiteX15" fmla="*/ 52018 w 63436"/>
                <a:gd name="connsiteY15" fmla="*/ 237889 h 222029"/>
                <a:gd name="connsiteX16" fmla="*/ 32670 w 63436"/>
                <a:gd name="connsiteY16" fmla="*/ 237889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436" h="222029">
                  <a:moveTo>
                    <a:pt x="32670" y="237889"/>
                  </a:moveTo>
                  <a:lnTo>
                    <a:pt x="32670" y="92935"/>
                  </a:lnTo>
                  <a:lnTo>
                    <a:pt x="0" y="92935"/>
                  </a:lnTo>
                  <a:lnTo>
                    <a:pt x="0" y="75173"/>
                  </a:lnTo>
                  <a:lnTo>
                    <a:pt x="32670" y="75173"/>
                  </a:lnTo>
                  <a:lnTo>
                    <a:pt x="32670" y="40600"/>
                  </a:lnTo>
                  <a:cubicBezTo>
                    <a:pt x="32670" y="12687"/>
                    <a:pt x="44088" y="0"/>
                    <a:pt x="72000" y="0"/>
                  </a:cubicBezTo>
                  <a:cubicBezTo>
                    <a:pt x="78027" y="0"/>
                    <a:pt x="84687" y="2220"/>
                    <a:pt x="90397" y="3489"/>
                  </a:cubicBezTo>
                  <a:lnTo>
                    <a:pt x="90397" y="19031"/>
                  </a:lnTo>
                  <a:cubicBezTo>
                    <a:pt x="86591" y="18397"/>
                    <a:pt x="82150" y="17762"/>
                    <a:pt x="78344" y="17762"/>
                  </a:cubicBezTo>
                  <a:cubicBezTo>
                    <a:pt x="51700" y="17762"/>
                    <a:pt x="51066" y="31084"/>
                    <a:pt x="52018" y="54556"/>
                  </a:cubicBezTo>
                  <a:lnTo>
                    <a:pt x="52018" y="75173"/>
                  </a:lnTo>
                  <a:lnTo>
                    <a:pt x="89128" y="75173"/>
                  </a:lnTo>
                  <a:lnTo>
                    <a:pt x="89128" y="92935"/>
                  </a:lnTo>
                  <a:lnTo>
                    <a:pt x="52018" y="92935"/>
                  </a:lnTo>
                  <a:lnTo>
                    <a:pt x="52018" y="237889"/>
                  </a:lnTo>
                  <a:lnTo>
                    <a:pt x="32670" y="237889"/>
                  </a:lnTo>
                  <a:close/>
                </a:path>
              </a:pathLst>
            </a:custGeom>
            <a:solidFill>
              <a:srgbClr val="000000"/>
            </a:solidFill>
            <a:ln w="27976" cap="flat">
              <a:noFill/>
              <a:prstDash val="solid"/>
              <a:miter/>
            </a:ln>
          </p:spPr>
          <p:txBody>
            <a:bodyPr rtlCol="0" anchor="ctr"/>
            <a:lstStyle/>
            <a:p>
              <a:endParaRPr lang="de-CH"/>
            </a:p>
          </p:txBody>
        </p:sp>
        <p:sp>
          <p:nvSpPr>
            <p:cNvPr id="65" name="Freihandform: Form 64">
              <a:extLst>
                <a:ext uri="{FF2B5EF4-FFF2-40B4-BE49-F238E27FC236}">
                  <a16:creationId xmlns:a16="http://schemas.microsoft.com/office/drawing/2014/main" id="{755DECFA-4288-4CF3-ADD3-6B7CB1A4593F}"/>
                </a:ext>
              </a:extLst>
            </p:cNvPr>
            <p:cNvSpPr/>
            <p:nvPr/>
          </p:nvSpPr>
          <p:spPr>
            <a:xfrm>
              <a:off x="5600686" y="11317798"/>
              <a:ext cx="126873" cy="222030"/>
            </a:xfrm>
            <a:custGeom>
              <a:avLst/>
              <a:gdLst>
                <a:gd name="connsiteX0" fmla="*/ 19348 w 126872"/>
                <a:gd name="connsiteY0" fmla="*/ 96107 h 222029"/>
                <a:gd name="connsiteX1" fmla="*/ 19983 w 126872"/>
                <a:gd name="connsiteY1" fmla="*/ 96107 h 222029"/>
                <a:gd name="connsiteX2" fmla="*/ 70732 w 126872"/>
                <a:gd name="connsiteY2" fmla="*/ 66609 h 222029"/>
                <a:gd name="connsiteX3" fmla="*/ 128141 w 126872"/>
                <a:gd name="connsiteY3" fmla="*/ 132583 h 222029"/>
                <a:gd name="connsiteX4" fmla="*/ 128141 w 126872"/>
                <a:gd name="connsiteY4" fmla="*/ 234400 h 222029"/>
                <a:gd name="connsiteX5" fmla="*/ 108793 w 126872"/>
                <a:gd name="connsiteY5" fmla="*/ 234400 h 222029"/>
                <a:gd name="connsiteX6" fmla="*/ 108793 w 126872"/>
                <a:gd name="connsiteY6" fmla="*/ 129094 h 222029"/>
                <a:gd name="connsiteX7" fmla="*/ 65974 w 126872"/>
                <a:gd name="connsiteY7" fmla="*/ 84371 h 222029"/>
                <a:gd name="connsiteX8" fmla="*/ 19348 w 126872"/>
                <a:gd name="connsiteY8" fmla="*/ 140513 h 222029"/>
                <a:gd name="connsiteX9" fmla="*/ 19348 w 126872"/>
                <a:gd name="connsiteY9" fmla="*/ 234083 h 222029"/>
                <a:gd name="connsiteX10" fmla="*/ 0 w 126872"/>
                <a:gd name="connsiteY10" fmla="*/ 234083 h 222029"/>
                <a:gd name="connsiteX11" fmla="*/ 0 w 126872"/>
                <a:gd name="connsiteY11" fmla="*/ 0 h 222029"/>
                <a:gd name="connsiteX12" fmla="*/ 19348 w 126872"/>
                <a:gd name="connsiteY12" fmla="*/ 0 h 222029"/>
                <a:gd name="connsiteX13" fmla="*/ 19348 w 126872"/>
                <a:gd name="connsiteY13" fmla="*/ 96107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872" h="222029">
                  <a:moveTo>
                    <a:pt x="19348" y="96107"/>
                  </a:moveTo>
                  <a:lnTo>
                    <a:pt x="19983" y="96107"/>
                  </a:lnTo>
                  <a:cubicBezTo>
                    <a:pt x="31401" y="76124"/>
                    <a:pt x="49798" y="66609"/>
                    <a:pt x="70732" y="66609"/>
                  </a:cubicBezTo>
                  <a:cubicBezTo>
                    <a:pt x="124018" y="66609"/>
                    <a:pt x="128141" y="113552"/>
                    <a:pt x="128141" y="132583"/>
                  </a:cubicBezTo>
                  <a:lnTo>
                    <a:pt x="128141" y="234400"/>
                  </a:lnTo>
                  <a:lnTo>
                    <a:pt x="108793" y="234400"/>
                  </a:lnTo>
                  <a:lnTo>
                    <a:pt x="108793" y="129094"/>
                  </a:lnTo>
                  <a:cubicBezTo>
                    <a:pt x="108793" y="100865"/>
                    <a:pt x="92617" y="84371"/>
                    <a:pt x="65974" y="84371"/>
                  </a:cubicBezTo>
                  <a:cubicBezTo>
                    <a:pt x="33939" y="84371"/>
                    <a:pt x="19348" y="111332"/>
                    <a:pt x="19348" y="140513"/>
                  </a:cubicBezTo>
                  <a:lnTo>
                    <a:pt x="19348" y="234083"/>
                  </a:lnTo>
                  <a:lnTo>
                    <a:pt x="0" y="234083"/>
                  </a:lnTo>
                  <a:lnTo>
                    <a:pt x="0" y="0"/>
                  </a:lnTo>
                  <a:lnTo>
                    <a:pt x="19348" y="0"/>
                  </a:lnTo>
                  <a:lnTo>
                    <a:pt x="19348" y="96107"/>
                  </a:lnTo>
                  <a:close/>
                </a:path>
              </a:pathLst>
            </a:custGeom>
            <a:solidFill>
              <a:srgbClr val="000000"/>
            </a:solidFill>
            <a:ln w="27976" cap="flat">
              <a:noFill/>
              <a:prstDash val="solid"/>
              <a:miter/>
            </a:ln>
          </p:spPr>
          <p:txBody>
            <a:bodyPr rtlCol="0" anchor="ctr"/>
            <a:lstStyle/>
            <a:p>
              <a:endParaRPr lang="de-CH"/>
            </a:p>
          </p:txBody>
        </p:sp>
        <p:sp>
          <p:nvSpPr>
            <p:cNvPr id="66" name="Freihandform: Form 65">
              <a:extLst>
                <a:ext uri="{FF2B5EF4-FFF2-40B4-BE49-F238E27FC236}">
                  <a16:creationId xmlns:a16="http://schemas.microsoft.com/office/drawing/2014/main" id="{757BA362-6ACD-4F02-A207-320659A7A8DF}"/>
                </a:ext>
              </a:extLst>
            </p:cNvPr>
            <p:cNvSpPr/>
            <p:nvPr/>
          </p:nvSpPr>
          <p:spPr>
            <a:xfrm>
              <a:off x="5766572" y="11384407"/>
              <a:ext cx="126873" cy="158593"/>
            </a:xfrm>
            <a:custGeom>
              <a:avLst/>
              <a:gdLst>
                <a:gd name="connsiteX0" fmla="*/ 106573 w 126872"/>
                <a:gd name="connsiteY0" fmla="*/ 52653 h 158592"/>
                <a:gd name="connsiteX1" fmla="*/ 67877 w 126872"/>
                <a:gd name="connsiteY1" fmla="*/ 17762 h 158592"/>
                <a:gd name="connsiteX2" fmla="*/ 27912 w 126872"/>
                <a:gd name="connsiteY2" fmla="*/ 45992 h 158592"/>
                <a:gd name="connsiteX3" fmla="*/ 7295 w 126872"/>
                <a:gd name="connsiteY3" fmla="*/ 45992 h 158592"/>
                <a:gd name="connsiteX4" fmla="*/ 68194 w 126872"/>
                <a:gd name="connsiteY4" fmla="*/ 0 h 158592"/>
                <a:gd name="connsiteX5" fmla="*/ 125921 w 126872"/>
                <a:gd name="connsiteY5" fmla="*/ 53922 h 158592"/>
                <a:gd name="connsiteX6" fmla="*/ 125921 w 126872"/>
                <a:gd name="connsiteY6" fmla="*/ 130998 h 158592"/>
                <a:gd name="connsiteX7" fmla="*/ 127507 w 126872"/>
                <a:gd name="connsiteY7" fmla="*/ 167791 h 158592"/>
                <a:gd name="connsiteX8" fmla="*/ 107524 w 126872"/>
                <a:gd name="connsiteY8" fmla="*/ 167791 h 158592"/>
                <a:gd name="connsiteX9" fmla="*/ 106890 w 126872"/>
                <a:gd name="connsiteY9" fmla="*/ 143685 h 158592"/>
                <a:gd name="connsiteX10" fmla="*/ 106256 w 126872"/>
                <a:gd name="connsiteY10" fmla="*/ 143685 h 158592"/>
                <a:gd name="connsiteX11" fmla="*/ 105304 w 126872"/>
                <a:gd name="connsiteY11" fmla="*/ 145905 h 158592"/>
                <a:gd name="connsiteX12" fmla="*/ 54238 w 126872"/>
                <a:gd name="connsiteY12" fmla="*/ 172549 h 158592"/>
                <a:gd name="connsiteX13" fmla="*/ 0 w 126872"/>
                <a:gd name="connsiteY13" fmla="*/ 122434 h 158592"/>
                <a:gd name="connsiteX14" fmla="*/ 32670 w 126872"/>
                <a:gd name="connsiteY14" fmla="*/ 75490 h 158592"/>
                <a:gd name="connsiteX15" fmla="*/ 106256 w 126872"/>
                <a:gd name="connsiteY15" fmla="*/ 67878 h 158592"/>
                <a:gd name="connsiteX16" fmla="*/ 106256 w 126872"/>
                <a:gd name="connsiteY16" fmla="*/ 52653 h 158592"/>
                <a:gd name="connsiteX17" fmla="*/ 58044 w 126872"/>
                <a:gd name="connsiteY17" fmla="*/ 154469 h 158592"/>
                <a:gd name="connsiteX18" fmla="*/ 106573 w 126872"/>
                <a:gd name="connsiteY18" fmla="*/ 85323 h 158592"/>
                <a:gd name="connsiteX19" fmla="*/ 21251 w 126872"/>
                <a:gd name="connsiteY19" fmla="*/ 122116 h 158592"/>
                <a:gd name="connsiteX20" fmla="*/ 58044 w 126872"/>
                <a:gd name="connsiteY20" fmla="*/ 154469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6872" h="158592">
                  <a:moveTo>
                    <a:pt x="106573" y="52653"/>
                  </a:moveTo>
                  <a:cubicBezTo>
                    <a:pt x="104670" y="26009"/>
                    <a:pt x="91031" y="17762"/>
                    <a:pt x="67877" y="17762"/>
                  </a:cubicBezTo>
                  <a:cubicBezTo>
                    <a:pt x="47577" y="17762"/>
                    <a:pt x="30449" y="23789"/>
                    <a:pt x="27912" y="45992"/>
                  </a:cubicBezTo>
                  <a:lnTo>
                    <a:pt x="7295" y="45992"/>
                  </a:lnTo>
                  <a:cubicBezTo>
                    <a:pt x="12053" y="12687"/>
                    <a:pt x="37110" y="0"/>
                    <a:pt x="68194" y="0"/>
                  </a:cubicBezTo>
                  <a:cubicBezTo>
                    <a:pt x="104035" y="0"/>
                    <a:pt x="126555" y="16494"/>
                    <a:pt x="125921" y="53922"/>
                  </a:cubicBezTo>
                  <a:lnTo>
                    <a:pt x="125921" y="130998"/>
                  </a:lnTo>
                  <a:cubicBezTo>
                    <a:pt x="125604" y="143685"/>
                    <a:pt x="126873" y="156690"/>
                    <a:pt x="127507" y="167791"/>
                  </a:cubicBezTo>
                  <a:lnTo>
                    <a:pt x="107524" y="167791"/>
                  </a:lnTo>
                  <a:lnTo>
                    <a:pt x="106890" y="143685"/>
                  </a:lnTo>
                  <a:lnTo>
                    <a:pt x="106256" y="143685"/>
                  </a:lnTo>
                  <a:lnTo>
                    <a:pt x="105304" y="145905"/>
                  </a:lnTo>
                  <a:cubicBezTo>
                    <a:pt x="98009" y="159544"/>
                    <a:pt x="76441" y="172549"/>
                    <a:pt x="54238" y="172549"/>
                  </a:cubicBezTo>
                  <a:cubicBezTo>
                    <a:pt x="24106" y="172549"/>
                    <a:pt x="0" y="154152"/>
                    <a:pt x="0" y="122434"/>
                  </a:cubicBezTo>
                  <a:cubicBezTo>
                    <a:pt x="0" y="100231"/>
                    <a:pt x="13322" y="83420"/>
                    <a:pt x="32670" y="75490"/>
                  </a:cubicBezTo>
                  <a:cubicBezTo>
                    <a:pt x="54555" y="65974"/>
                    <a:pt x="82467" y="69464"/>
                    <a:pt x="106256" y="67878"/>
                  </a:cubicBezTo>
                  <a:lnTo>
                    <a:pt x="106256" y="52653"/>
                  </a:lnTo>
                  <a:close/>
                  <a:moveTo>
                    <a:pt x="58044" y="154469"/>
                  </a:moveTo>
                  <a:cubicBezTo>
                    <a:pt x="100546" y="154469"/>
                    <a:pt x="108476" y="119579"/>
                    <a:pt x="106573" y="85323"/>
                  </a:cubicBezTo>
                  <a:cubicBezTo>
                    <a:pt x="78978" y="86274"/>
                    <a:pt x="21251" y="81200"/>
                    <a:pt x="21251" y="122116"/>
                  </a:cubicBezTo>
                  <a:cubicBezTo>
                    <a:pt x="21251" y="144002"/>
                    <a:pt x="38379" y="154469"/>
                    <a:pt x="58044" y="154469"/>
                  </a:cubicBezTo>
                  <a:close/>
                </a:path>
              </a:pathLst>
            </a:custGeom>
            <a:solidFill>
              <a:srgbClr val="000000"/>
            </a:solidFill>
            <a:ln w="27976" cap="flat">
              <a:noFill/>
              <a:prstDash val="solid"/>
              <a:miter/>
            </a:ln>
          </p:spPr>
          <p:txBody>
            <a:bodyPr rtlCol="0" anchor="ctr"/>
            <a:lstStyle/>
            <a:p>
              <a:endParaRPr lang="de-CH"/>
            </a:p>
          </p:txBody>
        </p:sp>
        <p:sp>
          <p:nvSpPr>
            <p:cNvPr id="67" name="Freihandform: Form 66">
              <a:extLst>
                <a:ext uri="{FF2B5EF4-FFF2-40B4-BE49-F238E27FC236}">
                  <a16:creationId xmlns:a16="http://schemas.microsoft.com/office/drawing/2014/main" id="{C3B0CD0C-08EB-4562-9A1A-7379EABC439D}"/>
                </a:ext>
              </a:extLst>
            </p:cNvPr>
            <p:cNvSpPr/>
            <p:nvPr/>
          </p:nvSpPr>
          <p:spPr>
            <a:xfrm>
              <a:off x="5943877" y="11389164"/>
              <a:ext cx="126873" cy="158593"/>
            </a:xfrm>
            <a:custGeom>
              <a:avLst/>
              <a:gdLst>
                <a:gd name="connsiteX0" fmla="*/ 108793 w 126872"/>
                <a:gd name="connsiteY0" fmla="*/ 0 h 158592"/>
                <a:gd name="connsiteX1" fmla="*/ 128141 w 126872"/>
                <a:gd name="connsiteY1" fmla="*/ 0 h 158592"/>
                <a:gd name="connsiteX2" fmla="*/ 128141 w 126872"/>
                <a:gd name="connsiteY2" fmla="*/ 126240 h 158592"/>
                <a:gd name="connsiteX3" fmla="*/ 129727 w 126872"/>
                <a:gd name="connsiteY3" fmla="*/ 163033 h 158592"/>
                <a:gd name="connsiteX4" fmla="*/ 109745 w 126872"/>
                <a:gd name="connsiteY4" fmla="*/ 163033 h 158592"/>
                <a:gd name="connsiteX5" fmla="*/ 108793 w 126872"/>
                <a:gd name="connsiteY5" fmla="*/ 138927 h 158592"/>
                <a:gd name="connsiteX6" fmla="*/ 108159 w 126872"/>
                <a:gd name="connsiteY6" fmla="*/ 138293 h 158592"/>
                <a:gd name="connsiteX7" fmla="*/ 57410 w 126872"/>
                <a:gd name="connsiteY7" fmla="*/ 167791 h 158592"/>
                <a:gd name="connsiteX8" fmla="*/ 0 w 126872"/>
                <a:gd name="connsiteY8" fmla="*/ 101816 h 158592"/>
                <a:gd name="connsiteX9" fmla="*/ 0 w 126872"/>
                <a:gd name="connsiteY9" fmla="*/ 0 h 158592"/>
                <a:gd name="connsiteX10" fmla="*/ 19348 w 126872"/>
                <a:gd name="connsiteY10" fmla="*/ 0 h 158592"/>
                <a:gd name="connsiteX11" fmla="*/ 19348 w 126872"/>
                <a:gd name="connsiteY11" fmla="*/ 104988 h 158592"/>
                <a:gd name="connsiteX12" fmla="*/ 62168 w 126872"/>
                <a:gd name="connsiteY12" fmla="*/ 149711 h 158592"/>
                <a:gd name="connsiteX13" fmla="*/ 108793 w 126872"/>
                <a:gd name="connsiteY13" fmla="*/ 93570 h 158592"/>
                <a:gd name="connsiteX14" fmla="*/ 108793 w 126872"/>
                <a:gd name="connsiteY14" fmla="*/ 0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6872" h="158592">
                  <a:moveTo>
                    <a:pt x="108793" y="0"/>
                  </a:moveTo>
                  <a:lnTo>
                    <a:pt x="128141" y="0"/>
                  </a:lnTo>
                  <a:lnTo>
                    <a:pt x="128141" y="126240"/>
                  </a:lnTo>
                  <a:cubicBezTo>
                    <a:pt x="128141" y="138927"/>
                    <a:pt x="129093" y="151932"/>
                    <a:pt x="129727" y="163033"/>
                  </a:cubicBezTo>
                  <a:lnTo>
                    <a:pt x="109745" y="163033"/>
                  </a:lnTo>
                  <a:lnTo>
                    <a:pt x="108793" y="138927"/>
                  </a:lnTo>
                  <a:lnTo>
                    <a:pt x="108159" y="138293"/>
                  </a:lnTo>
                  <a:cubicBezTo>
                    <a:pt x="96740" y="158275"/>
                    <a:pt x="78344" y="167791"/>
                    <a:pt x="57410" y="167791"/>
                  </a:cubicBezTo>
                  <a:cubicBezTo>
                    <a:pt x="4123" y="167791"/>
                    <a:pt x="0" y="120848"/>
                    <a:pt x="0" y="101816"/>
                  </a:cubicBezTo>
                  <a:lnTo>
                    <a:pt x="0" y="0"/>
                  </a:lnTo>
                  <a:lnTo>
                    <a:pt x="19348" y="0"/>
                  </a:lnTo>
                  <a:lnTo>
                    <a:pt x="19348" y="104988"/>
                  </a:lnTo>
                  <a:cubicBezTo>
                    <a:pt x="19348" y="133218"/>
                    <a:pt x="35524" y="149711"/>
                    <a:pt x="62168" y="149711"/>
                  </a:cubicBezTo>
                  <a:cubicBezTo>
                    <a:pt x="94203" y="149711"/>
                    <a:pt x="108793" y="122751"/>
                    <a:pt x="108793" y="93570"/>
                  </a:cubicBezTo>
                  <a:lnTo>
                    <a:pt x="108793" y="0"/>
                  </a:lnTo>
                  <a:close/>
                </a:path>
              </a:pathLst>
            </a:custGeom>
            <a:solidFill>
              <a:srgbClr val="000000"/>
            </a:solidFill>
            <a:ln w="27976" cap="flat">
              <a:noFill/>
              <a:prstDash val="solid"/>
              <a:miter/>
            </a:ln>
          </p:spPr>
          <p:txBody>
            <a:bodyPr rtlCol="0" anchor="ctr"/>
            <a:lstStyle/>
            <a:p>
              <a:endParaRPr lang="de-CH"/>
            </a:p>
          </p:txBody>
        </p:sp>
        <p:sp>
          <p:nvSpPr>
            <p:cNvPr id="68" name="Freihandform: Form 67">
              <a:extLst>
                <a:ext uri="{FF2B5EF4-FFF2-40B4-BE49-F238E27FC236}">
                  <a16:creationId xmlns:a16="http://schemas.microsoft.com/office/drawing/2014/main" id="{9AF2CA04-73FE-407F-8425-F425CC1B191F}"/>
                </a:ext>
              </a:extLst>
            </p:cNvPr>
            <p:cNvSpPr/>
            <p:nvPr/>
          </p:nvSpPr>
          <p:spPr>
            <a:xfrm>
              <a:off x="6113252" y="11384089"/>
              <a:ext cx="126873" cy="158593"/>
            </a:xfrm>
            <a:custGeom>
              <a:avLst/>
              <a:gdLst>
                <a:gd name="connsiteX0" fmla="*/ 65339 w 126872"/>
                <a:gd name="connsiteY0" fmla="*/ 0 h 158592"/>
                <a:gd name="connsiteX1" fmla="*/ 124652 w 126872"/>
                <a:gd name="connsiteY1" fmla="*/ 45040 h 158592"/>
                <a:gd name="connsiteX2" fmla="*/ 103718 w 126872"/>
                <a:gd name="connsiteY2" fmla="*/ 45040 h 158592"/>
                <a:gd name="connsiteX3" fmla="*/ 63436 w 126872"/>
                <a:gd name="connsiteY3" fmla="*/ 17762 h 158592"/>
                <a:gd name="connsiteX4" fmla="*/ 26643 w 126872"/>
                <a:gd name="connsiteY4" fmla="*/ 44089 h 158592"/>
                <a:gd name="connsiteX5" fmla="*/ 102132 w 126872"/>
                <a:gd name="connsiteY5" fmla="*/ 81517 h 158592"/>
                <a:gd name="connsiteX6" fmla="*/ 129727 w 126872"/>
                <a:gd name="connsiteY6" fmla="*/ 119579 h 158592"/>
                <a:gd name="connsiteX7" fmla="*/ 61216 w 126872"/>
                <a:gd name="connsiteY7" fmla="*/ 172866 h 158592"/>
                <a:gd name="connsiteX8" fmla="*/ 0 w 126872"/>
                <a:gd name="connsiteY8" fmla="*/ 123702 h 158592"/>
                <a:gd name="connsiteX9" fmla="*/ 20934 w 126872"/>
                <a:gd name="connsiteY9" fmla="*/ 123702 h 158592"/>
                <a:gd name="connsiteX10" fmla="*/ 65974 w 126872"/>
                <a:gd name="connsiteY10" fmla="*/ 155104 h 158592"/>
                <a:gd name="connsiteX11" fmla="*/ 108476 w 126872"/>
                <a:gd name="connsiteY11" fmla="*/ 122751 h 158592"/>
                <a:gd name="connsiteX12" fmla="*/ 56776 w 126872"/>
                <a:gd name="connsiteY12" fmla="*/ 89764 h 158592"/>
                <a:gd name="connsiteX13" fmla="*/ 5075 w 126872"/>
                <a:gd name="connsiteY13" fmla="*/ 45992 h 158592"/>
                <a:gd name="connsiteX14" fmla="*/ 65339 w 126872"/>
                <a:gd name="connsiteY14" fmla="*/ 0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6872" h="158592">
                  <a:moveTo>
                    <a:pt x="65339" y="0"/>
                  </a:moveTo>
                  <a:cubicBezTo>
                    <a:pt x="96106" y="0"/>
                    <a:pt x="122115" y="10784"/>
                    <a:pt x="124652" y="45040"/>
                  </a:cubicBezTo>
                  <a:lnTo>
                    <a:pt x="103718" y="45040"/>
                  </a:lnTo>
                  <a:cubicBezTo>
                    <a:pt x="101815" y="24741"/>
                    <a:pt x="83736" y="17762"/>
                    <a:pt x="63436" y="17762"/>
                  </a:cubicBezTo>
                  <a:cubicBezTo>
                    <a:pt x="45357" y="17762"/>
                    <a:pt x="26643" y="25058"/>
                    <a:pt x="26643" y="44089"/>
                  </a:cubicBezTo>
                  <a:cubicBezTo>
                    <a:pt x="26643" y="68195"/>
                    <a:pt x="58044" y="65657"/>
                    <a:pt x="102132" y="81517"/>
                  </a:cubicBezTo>
                  <a:cubicBezTo>
                    <a:pt x="118943" y="87226"/>
                    <a:pt x="129727" y="101817"/>
                    <a:pt x="129727" y="119579"/>
                  </a:cubicBezTo>
                  <a:cubicBezTo>
                    <a:pt x="129727" y="156372"/>
                    <a:pt x="95789" y="172866"/>
                    <a:pt x="61216" y="172866"/>
                  </a:cubicBezTo>
                  <a:cubicBezTo>
                    <a:pt x="32987" y="172866"/>
                    <a:pt x="634" y="159544"/>
                    <a:pt x="0" y="123702"/>
                  </a:cubicBezTo>
                  <a:lnTo>
                    <a:pt x="20934" y="123702"/>
                  </a:lnTo>
                  <a:cubicBezTo>
                    <a:pt x="22520" y="148126"/>
                    <a:pt x="44088" y="155104"/>
                    <a:pt x="65974" y="155104"/>
                  </a:cubicBezTo>
                  <a:cubicBezTo>
                    <a:pt x="86591" y="155104"/>
                    <a:pt x="108476" y="145271"/>
                    <a:pt x="108476" y="122751"/>
                  </a:cubicBezTo>
                  <a:cubicBezTo>
                    <a:pt x="108476" y="99279"/>
                    <a:pt x="82784" y="95473"/>
                    <a:pt x="56776" y="89764"/>
                  </a:cubicBezTo>
                  <a:cubicBezTo>
                    <a:pt x="31084" y="83737"/>
                    <a:pt x="5075" y="76125"/>
                    <a:pt x="5075" y="45992"/>
                  </a:cubicBezTo>
                  <a:cubicBezTo>
                    <a:pt x="5709" y="11736"/>
                    <a:pt x="36793" y="0"/>
                    <a:pt x="65339" y="0"/>
                  </a:cubicBezTo>
                  <a:close/>
                </a:path>
              </a:pathLst>
            </a:custGeom>
            <a:solidFill>
              <a:srgbClr val="000000"/>
            </a:solidFill>
            <a:ln w="27976" cap="flat">
              <a:noFill/>
              <a:prstDash val="solid"/>
              <a:miter/>
            </a:ln>
          </p:spPr>
          <p:txBody>
            <a:bodyPr rtlCol="0" anchor="ctr"/>
            <a:lstStyle/>
            <a:p>
              <a:endParaRPr lang="de-CH"/>
            </a:p>
          </p:txBody>
        </p:sp>
        <p:sp>
          <p:nvSpPr>
            <p:cNvPr id="69" name="Freihandform: Form 68">
              <a:extLst>
                <a:ext uri="{FF2B5EF4-FFF2-40B4-BE49-F238E27FC236}">
                  <a16:creationId xmlns:a16="http://schemas.microsoft.com/office/drawing/2014/main" id="{D33FB8EF-4EEB-47C8-B7CF-2F15AE3EB4A4}"/>
                </a:ext>
              </a:extLst>
            </p:cNvPr>
            <p:cNvSpPr/>
            <p:nvPr/>
          </p:nvSpPr>
          <p:spPr>
            <a:xfrm>
              <a:off x="6276917" y="11384089"/>
              <a:ext cx="126873" cy="158593"/>
            </a:xfrm>
            <a:custGeom>
              <a:avLst/>
              <a:gdLst>
                <a:gd name="connsiteX0" fmla="*/ 21251 w 126872"/>
                <a:gd name="connsiteY0" fmla="*/ 91032 h 158592"/>
                <a:gd name="connsiteX1" fmla="*/ 77709 w 126872"/>
                <a:gd name="connsiteY1" fmla="*/ 154786 h 158592"/>
                <a:gd name="connsiteX2" fmla="*/ 124652 w 126872"/>
                <a:gd name="connsiteY2" fmla="*/ 115773 h 158592"/>
                <a:gd name="connsiteX3" fmla="*/ 144952 w 126872"/>
                <a:gd name="connsiteY3" fmla="*/ 115773 h 158592"/>
                <a:gd name="connsiteX4" fmla="*/ 71366 w 126872"/>
                <a:gd name="connsiteY4" fmla="*/ 172549 h 158592"/>
                <a:gd name="connsiteX5" fmla="*/ 0 w 126872"/>
                <a:gd name="connsiteY5" fmla="*/ 86274 h 158592"/>
                <a:gd name="connsiteX6" fmla="*/ 72634 w 126872"/>
                <a:gd name="connsiteY6" fmla="*/ 0 h 158592"/>
                <a:gd name="connsiteX7" fmla="*/ 146855 w 126872"/>
                <a:gd name="connsiteY7" fmla="*/ 90715 h 158592"/>
                <a:gd name="connsiteX8" fmla="*/ 21251 w 126872"/>
                <a:gd name="connsiteY8" fmla="*/ 90715 h 158592"/>
                <a:gd name="connsiteX9" fmla="*/ 126238 w 126872"/>
                <a:gd name="connsiteY9" fmla="*/ 72953 h 158592"/>
                <a:gd name="connsiteX10" fmla="*/ 73269 w 126872"/>
                <a:gd name="connsiteY10" fmla="*/ 17762 h 158592"/>
                <a:gd name="connsiteX11" fmla="*/ 21885 w 126872"/>
                <a:gd name="connsiteY11" fmla="*/ 72953 h 158592"/>
                <a:gd name="connsiteX12" fmla="*/ 126238 w 126872"/>
                <a:gd name="connsiteY12" fmla="*/ 72953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872" h="158592">
                  <a:moveTo>
                    <a:pt x="21251" y="91032"/>
                  </a:moveTo>
                  <a:cubicBezTo>
                    <a:pt x="21885" y="125605"/>
                    <a:pt x="37744" y="154786"/>
                    <a:pt x="77709" y="154786"/>
                  </a:cubicBezTo>
                  <a:cubicBezTo>
                    <a:pt x="100863" y="154786"/>
                    <a:pt x="119895" y="138293"/>
                    <a:pt x="124652" y="115773"/>
                  </a:cubicBezTo>
                  <a:lnTo>
                    <a:pt x="144952" y="115773"/>
                  </a:lnTo>
                  <a:cubicBezTo>
                    <a:pt x="134802" y="154786"/>
                    <a:pt x="110696" y="172549"/>
                    <a:pt x="71366" y="172549"/>
                  </a:cubicBezTo>
                  <a:cubicBezTo>
                    <a:pt x="22837" y="172549"/>
                    <a:pt x="0" y="130680"/>
                    <a:pt x="0" y="86274"/>
                  </a:cubicBezTo>
                  <a:cubicBezTo>
                    <a:pt x="0" y="42186"/>
                    <a:pt x="24423" y="0"/>
                    <a:pt x="72634" y="0"/>
                  </a:cubicBezTo>
                  <a:cubicBezTo>
                    <a:pt x="127190" y="0"/>
                    <a:pt x="146855" y="39965"/>
                    <a:pt x="146855" y="90715"/>
                  </a:cubicBezTo>
                  <a:lnTo>
                    <a:pt x="21251" y="90715"/>
                  </a:lnTo>
                  <a:close/>
                  <a:moveTo>
                    <a:pt x="126238" y="72953"/>
                  </a:moveTo>
                  <a:cubicBezTo>
                    <a:pt x="124018" y="41551"/>
                    <a:pt x="107207" y="17762"/>
                    <a:pt x="73269" y="17762"/>
                  </a:cubicBezTo>
                  <a:cubicBezTo>
                    <a:pt x="41551" y="17762"/>
                    <a:pt x="24740" y="44406"/>
                    <a:pt x="21885" y="72953"/>
                  </a:cubicBezTo>
                  <a:lnTo>
                    <a:pt x="126238" y="72953"/>
                  </a:lnTo>
                  <a:close/>
                </a:path>
              </a:pathLst>
            </a:custGeom>
            <a:solidFill>
              <a:srgbClr val="000000"/>
            </a:solidFill>
            <a:ln w="27976" cap="flat">
              <a:noFill/>
              <a:prstDash val="solid"/>
              <a:miter/>
            </a:ln>
          </p:spPr>
          <p:txBody>
            <a:bodyPr rtlCol="0" anchor="ctr"/>
            <a:lstStyle/>
            <a:p>
              <a:endParaRPr lang="de-CH"/>
            </a:p>
          </p:txBody>
        </p:sp>
        <p:sp>
          <p:nvSpPr>
            <p:cNvPr id="70" name="Freihandform: Form 69">
              <a:extLst>
                <a:ext uri="{FF2B5EF4-FFF2-40B4-BE49-F238E27FC236}">
                  <a16:creationId xmlns:a16="http://schemas.microsoft.com/office/drawing/2014/main" id="{E66B160F-4E52-458A-9E91-8A0103F9C786}"/>
                </a:ext>
              </a:extLst>
            </p:cNvPr>
            <p:cNvSpPr/>
            <p:nvPr/>
          </p:nvSpPr>
          <p:spPr>
            <a:xfrm>
              <a:off x="6466275" y="11383958"/>
              <a:ext cx="63436" cy="158593"/>
            </a:xfrm>
            <a:custGeom>
              <a:avLst/>
              <a:gdLst>
                <a:gd name="connsiteX0" fmla="*/ 20934 w 63436"/>
                <a:gd name="connsiteY0" fmla="*/ 167922 h 158592"/>
                <a:gd name="connsiteX1" fmla="*/ 1586 w 63436"/>
                <a:gd name="connsiteY1" fmla="*/ 167922 h 158592"/>
                <a:gd name="connsiteX2" fmla="*/ 1586 w 63436"/>
                <a:gd name="connsiteY2" fmla="*/ 41683 h 158592"/>
                <a:gd name="connsiteX3" fmla="*/ 0 w 63436"/>
                <a:gd name="connsiteY3" fmla="*/ 4889 h 158592"/>
                <a:gd name="connsiteX4" fmla="*/ 19983 w 63436"/>
                <a:gd name="connsiteY4" fmla="*/ 4889 h 158592"/>
                <a:gd name="connsiteX5" fmla="*/ 20934 w 63436"/>
                <a:gd name="connsiteY5" fmla="*/ 28995 h 158592"/>
                <a:gd name="connsiteX6" fmla="*/ 21568 w 63436"/>
                <a:gd name="connsiteY6" fmla="*/ 28995 h 158592"/>
                <a:gd name="connsiteX7" fmla="*/ 58362 w 63436"/>
                <a:gd name="connsiteY7" fmla="*/ 131 h 158592"/>
                <a:gd name="connsiteX8" fmla="*/ 77710 w 63436"/>
                <a:gd name="connsiteY8" fmla="*/ 449 h 158592"/>
                <a:gd name="connsiteX9" fmla="*/ 77710 w 63436"/>
                <a:gd name="connsiteY9" fmla="*/ 19163 h 158592"/>
                <a:gd name="connsiteX10" fmla="*/ 65657 w 63436"/>
                <a:gd name="connsiteY10" fmla="*/ 17894 h 158592"/>
                <a:gd name="connsiteX11" fmla="*/ 20934 w 63436"/>
                <a:gd name="connsiteY11" fmla="*/ 69912 h 158592"/>
                <a:gd name="connsiteX12" fmla="*/ 20934 w 63436"/>
                <a:gd name="connsiteY12" fmla="*/ 167922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436" h="158592">
                  <a:moveTo>
                    <a:pt x="20934" y="167922"/>
                  </a:moveTo>
                  <a:lnTo>
                    <a:pt x="1586" y="167922"/>
                  </a:lnTo>
                  <a:lnTo>
                    <a:pt x="1586" y="41683"/>
                  </a:lnTo>
                  <a:cubicBezTo>
                    <a:pt x="1903" y="28995"/>
                    <a:pt x="634" y="15991"/>
                    <a:pt x="0" y="4889"/>
                  </a:cubicBezTo>
                  <a:lnTo>
                    <a:pt x="19983" y="4889"/>
                  </a:lnTo>
                  <a:lnTo>
                    <a:pt x="20934" y="28995"/>
                  </a:lnTo>
                  <a:lnTo>
                    <a:pt x="21568" y="28995"/>
                  </a:lnTo>
                  <a:cubicBezTo>
                    <a:pt x="27278" y="12502"/>
                    <a:pt x="41868" y="766"/>
                    <a:pt x="58362" y="131"/>
                  </a:cubicBezTo>
                  <a:cubicBezTo>
                    <a:pt x="64705" y="-186"/>
                    <a:pt x="71366" y="131"/>
                    <a:pt x="77710" y="449"/>
                  </a:cubicBezTo>
                  <a:lnTo>
                    <a:pt x="77710" y="19163"/>
                  </a:lnTo>
                  <a:cubicBezTo>
                    <a:pt x="73903" y="18845"/>
                    <a:pt x="69463" y="17894"/>
                    <a:pt x="65657" y="17894"/>
                  </a:cubicBezTo>
                  <a:cubicBezTo>
                    <a:pt x="36793" y="17894"/>
                    <a:pt x="21568" y="38511"/>
                    <a:pt x="20934" y="69912"/>
                  </a:cubicBezTo>
                  <a:lnTo>
                    <a:pt x="20934" y="167922"/>
                  </a:lnTo>
                  <a:close/>
                </a:path>
              </a:pathLst>
            </a:custGeom>
            <a:solidFill>
              <a:srgbClr val="000000"/>
            </a:solidFill>
            <a:ln w="27976" cap="flat">
              <a:noFill/>
              <a:prstDash val="solid"/>
              <a:miter/>
            </a:ln>
          </p:spPr>
          <p:txBody>
            <a:bodyPr rtlCol="0" anchor="ctr"/>
            <a:lstStyle/>
            <a:p>
              <a:endParaRPr lang="de-CH"/>
            </a:p>
          </p:txBody>
        </p:sp>
        <p:sp>
          <p:nvSpPr>
            <p:cNvPr id="71" name="Freihandform: Form 70">
              <a:extLst>
                <a:ext uri="{FF2B5EF4-FFF2-40B4-BE49-F238E27FC236}">
                  <a16:creationId xmlns:a16="http://schemas.microsoft.com/office/drawing/2014/main" id="{4F7F9DCC-645E-40F2-A2A8-C82DF64AC6C0}"/>
                </a:ext>
              </a:extLst>
            </p:cNvPr>
            <p:cNvSpPr/>
            <p:nvPr/>
          </p:nvSpPr>
          <p:spPr>
            <a:xfrm>
              <a:off x="6564918" y="11384089"/>
              <a:ext cx="126873" cy="158593"/>
            </a:xfrm>
            <a:custGeom>
              <a:avLst/>
              <a:gdLst>
                <a:gd name="connsiteX0" fmla="*/ 65340 w 126872"/>
                <a:gd name="connsiteY0" fmla="*/ 0 h 158592"/>
                <a:gd name="connsiteX1" fmla="*/ 124652 w 126872"/>
                <a:gd name="connsiteY1" fmla="*/ 45040 h 158592"/>
                <a:gd name="connsiteX2" fmla="*/ 103718 w 126872"/>
                <a:gd name="connsiteY2" fmla="*/ 45040 h 158592"/>
                <a:gd name="connsiteX3" fmla="*/ 63436 w 126872"/>
                <a:gd name="connsiteY3" fmla="*/ 17762 h 158592"/>
                <a:gd name="connsiteX4" fmla="*/ 26643 w 126872"/>
                <a:gd name="connsiteY4" fmla="*/ 44089 h 158592"/>
                <a:gd name="connsiteX5" fmla="*/ 102132 w 126872"/>
                <a:gd name="connsiteY5" fmla="*/ 81517 h 158592"/>
                <a:gd name="connsiteX6" fmla="*/ 129727 w 126872"/>
                <a:gd name="connsiteY6" fmla="*/ 119579 h 158592"/>
                <a:gd name="connsiteX7" fmla="*/ 61216 w 126872"/>
                <a:gd name="connsiteY7" fmla="*/ 172866 h 158592"/>
                <a:gd name="connsiteX8" fmla="*/ 0 w 126872"/>
                <a:gd name="connsiteY8" fmla="*/ 123702 h 158592"/>
                <a:gd name="connsiteX9" fmla="*/ 20934 w 126872"/>
                <a:gd name="connsiteY9" fmla="*/ 123702 h 158592"/>
                <a:gd name="connsiteX10" fmla="*/ 65974 w 126872"/>
                <a:gd name="connsiteY10" fmla="*/ 155104 h 158592"/>
                <a:gd name="connsiteX11" fmla="*/ 108476 w 126872"/>
                <a:gd name="connsiteY11" fmla="*/ 122751 h 158592"/>
                <a:gd name="connsiteX12" fmla="*/ 56776 w 126872"/>
                <a:gd name="connsiteY12" fmla="*/ 89764 h 158592"/>
                <a:gd name="connsiteX13" fmla="*/ 5075 w 126872"/>
                <a:gd name="connsiteY13" fmla="*/ 45992 h 158592"/>
                <a:gd name="connsiteX14" fmla="*/ 65340 w 126872"/>
                <a:gd name="connsiteY14" fmla="*/ 0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6872" h="158592">
                  <a:moveTo>
                    <a:pt x="65340" y="0"/>
                  </a:moveTo>
                  <a:cubicBezTo>
                    <a:pt x="96106" y="0"/>
                    <a:pt x="122115" y="10784"/>
                    <a:pt x="124652" y="45040"/>
                  </a:cubicBezTo>
                  <a:lnTo>
                    <a:pt x="103718" y="45040"/>
                  </a:lnTo>
                  <a:cubicBezTo>
                    <a:pt x="101815" y="24741"/>
                    <a:pt x="83736" y="17762"/>
                    <a:pt x="63436" y="17762"/>
                  </a:cubicBezTo>
                  <a:cubicBezTo>
                    <a:pt x="45357" y="17762"/>
                    <a:pt x="26643" y="25058"/>
                    <a:pt x="26643" y="44089"/>
                  </a:cubicBezTo>
                  <a:cubicBezTo>
                    <a:pt x="26643" y="68195"/>
                    <a:pt x="58044" y="65657"/>
                    <a:pt x="102132" y="81517"/>
                  </a:cubicBezTo>
                  <a:cubicBezTo>
                    <a:pt x="118943" y="87226"/>
                    <a:pt x="129727" y="101817"/>
                    <a:pt x="129727" y="119579"/>
                  </a:cubicBezTo>
                  <a:cubicBezTo>
                    <a:pt x="129727" y="156372"/>
                    <a:pt x="95789" y="172866"/>
                    <a:pt x="61216" y="172866"/>
                  </a:cubicBezTo>
                  <a:cubicBezTo>
                    <a:pt x="32987" y="172866"/>
                    <a:pt x="634" y="159544"/>
                    <a:pt x="0" y="123702"/>
                  </a:cubicBezTo>
                  <a:lnTo>
                    <a:pt x="20934" y="123702"/>
                  </a:lnTo>
                  <a:cubicBezTo>
                    <a:pt x="22520" y="148126"/>
                    <a:pt x="44088" y="155104"/>
                    <a:pt x="65974" y="155104"/>
                  </a:cubicBezTo>
                  <a:cubicBezTo>
                    <a:pt x="86591" y="155104"/>
                    <a:pt x="108476" y="145271"/>
                    <a:pt x="108476" y="122751"/>
                  </a:cubicBezTo>
                  <a:cubicBezTo>
                    <a:pt x="108476" y="99279"/>
                    <a:pt x="82784" y="95473"/>
                    <a:pt x="56776" y="89764"/>
                  </a:cubicBezTo>
                  <a:cubicBezTo>
                    <a:pt x="31084" y="83737"/>
                    <a:pt x="5075" y="76125"/>
                    <a:pt x="5075" y="45992"/>
                  </a:cubicBezTo>
                  <a:cubicBezTo>
                    <a:pt x="5709" y="11736"/>
                    <a:pt x="36793" y="0"/>
                    <a:pt x="65340" y="0"/>
                  </a:cubicBezTo>
                  <a:close/>
                </a:path>
              </a:pathLst>
            </a:custGeom>
            <a:solidFill>
              <a:srgbClr val="000000"/>
            </a:solidFill>
            <a:ln w="27976" cap="flat">
              <a:noFill/>
              <a:prstDash val="solid"/>
              <a:miter/>
            </a:ln>
          </p:spPr>
          <p:txBody>
            <a:bodyPr rtlCol="0" anchor="ctr"/>
            <a:lstStyle/>
            <a:p>
              <a:endParaRPr lang="de-CH"/>
            </a:p>
          </p:txBody>
        </p:sp>
        <p:sp>
          <p:nvSpPr>
            <p:cNvPr id="72" name="Freihandform: Form 71">
              <a:extLst>
                <a:ext uri="{FF2B5EF4-FFF2-40B4-BE49-F238E27FC236}">
                  <a16:creationId xmlns:a16="http://schemas.microsoft.com/office/drawing/2014/main" id="{FBB3357C-C8B6-4C80-8161-E87B19901F6D}"/>
                </a:ext>
              </a:extLst>
            </p:cNvPr>
            <p:cNvSpPr/>
            <p:nvPr/>
          </p:nvSpPr>
          <p:spPr>
            <a:xfrm>
              <a:off x="6720337" y="11346027"/>
              <a:ext cx="63436" cy="190311"/>
            </a:xfrm>
            <a:custGeom>
              <a:avLst/>
              <a:gdLst>
                <a:gd name="connsiteX0" fmla="*/ 32353 w 63436"/>
                <a:gd name="connsiteY0" fmla="*/ 60900 h 190311"/>
                <a:gd name="connsiteX1" fmla="*/ 0 w 63436"/>
                <a:gd name="connsiteY1" fmla="*/ 60900 h 190311"/>
                <a:gd name="connsiteX2" fmla="*/ 0 w 63436"/>
                <a:gd name="connsiteY2" fmla="*/ 43137 h 190311"/>
                <a:gd name="connsiteX3" fmla="*/ 32353 w 63436"/>
                <a:gd name="connsiteY3" fmla="*/ 43137 h 190311"/>
                <a:gd name="connsiteX4" fmla="*/ 32353 w 63436"/>
                <a:gd name="connsiteY4" fmla="*/ 8564 h 190311"/>
                <a:gd name="connsiteX5" fmla="*/ 51700 w 63436"/>
                <a:gd name="connsiteY5" fmla="*/ 0 h 190311"/>
                <a:gd name="connsiteX6" fmla="*/ 51700 w 63436"/>
                <a:gd name="connsiteY6" fmla="*/ 43137 h 190311"/>
                <a:gd name="connsiteX7" fmla="*/ 88811 w 63436"/>
                <a:gd name="connsiteY7" fmla="*/ 43137 h 190311"/>
                <a:gd name="connsiteX8" fmla="*/ 88811 w 63436"/>
                <a:gd name="connsiteY8" fmla="*/ 60900 h 190311"/>
                <a:gd name="connsiteX9" fmla="*/ 51700 w 63436"/>
                <a:gd name="connsiteY9" fmla="*/ 60900 h 190311"/>
                <a:gd name="connsiteX10" fmla="*/ 51700 w 63436"/>
                <a:gd name="connsiteY10" fmla="*/ 170011 h 190311"/>
                <a:gd name="connsiteX11" fmla="*/ 74221 w 63436"/>
                <a:gd name="connsiteY11" fmla="*/ 193166 h 190311"/>
                <a:gd name="connsiteX12" fmla="*/ 91031 w 63436"/>
                <a:gd name="connsiteY12" fmla="*/ 191263 h 190311"/>
                <a:gd name="connsiteX13" fmla="*/ 91031 w 63436"/>
                <a:gd name="connsiteY13" fmla="*/ 208074 h 190311"/>
                <a:gd name="connsiteX14" fmla="*/ 71366 w 63436"/>
                <a:gd name="connsiteY14" fmla="*/ 210928 h 190311"/>
                <a:gd name="connsiteX15" fmla="*/ 32353 w 63436"/>
                <a:gd name="connsiteY15" fmla="*/ 162716 h 190311"/>
                <a:gd name="connsiteX16" fmla="*/ 32353 w 63436"/>
                <a:gd name="connsiteY16" fmla="*/ 60900 h 190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436" h="190311">
                  <a:moveTo>
                    <a:pt x="32353" y="60900"/>
                  </a:moveTo>
                  <a:lnTo>
                    <a:pt x="0" y="60900"/>
                  </a:lnTo>
                  <a:lnTo>
                    <a:pt x="0" y="43137"/>
                  </a:lnTo>
                  <a:lnTo>
                    <a:pt x="32353" y="43137"/>
                  </a:lnTo>
                  <a:lnTo>
                    <a:pt x="32353" y="8564"/>
                  </a:lnTo>
                  <a:lnTo>
                    <a:pt x="51700" y="0"/>
                  </a:lnTo>
                  <a:lnTo>
                    <a:pt x="51700" y="43137"/>
                  </a:lnTo>
                  <a:lnTo>
                    <a:pt x="88811" y="43137"/>
                  </a:lnTo>
                  <a:lnTo>
                    <a:pt x="88811" y="60900"/>
                  </a:lnTo>
                  <a:lnTo>
                    <a:pt x="51700" y="60900"/>
                  </a:lnTo>
                  <a:lnTo>
                    <a:pt x="51700" y="170011"/>
                  </a:lnTo>
                  <a:cubicBezTo>
                    <a:pt x="51383" y="184919"/>
                    <a:pt x="58996" y="193166"/>
                    <a:pt x="74221" y="193166"/>
                  </a:cubicBezTo>
                  <a:cubicBezTo>
                    <a:pt x="79930" y="193166"/>
                    <a:pt x="85956" y="192849"/>
                    <a:pt x="91031" y="191263"/>
                  </a:cubicBezTo>
                  <a:lnTo>
                    <a:pt x="91031" y="208074"/>
                  </a:lnTo>
                  <a:cubicBezTo>
                    <a:pt x="85005" y="209660"/>
                    <a:pt x="77709" y="210928"/>
                    <a:pt x="71366" y="210928"/>
                  </a:cubicBezTo>
                  <a:cubicBezTo>
                    <a:pt x="30132" y="210928"/>
                    <a:pt x="32353" y="184602"/>
                    <a:pt x="32353" y="162716"/>
                  </a:cubicBezTo>
                  <a:lnTo>
                    <a:pt x="32353" y="60900"/>
                  </a:lnTo>
                  <a:close/>
                </a:path>
              </a:pathLst>
            </a:custGeom>
            <a:solidFill>
              <a:srgbClr val="000000"/>
            </a:solidFill>
            <a:ln w="27976" cap="flat">
              <a:noFill/>
              <a:prstDash val="solid"/>
              <a:miter/>
            </a:ln>
          </p:spPr>
          <p:txBody>
            <a:bodyPr rtlCol="0" anchor="ctr"/>
            <a:lstStyle/>
            <a:p>
              <a:endParaRPr lang="de-CH"/>
            </a:p>
          </p:txBody>
        </p:sp>
        <p:sp>
          <p:nvSpPr>
            <p:cNvPr id="73" name="Freihandform: Form 72">
              <a:extLst>
                <a:ext uri="{FF2B5EF4-FFF2-40B4-BE49-F238E27FC236}">
                  <a16:creationId xmlns:a16="http://schemas.microsoft.com/office/drawing/2014/main" id="{ABD785DB-EB51-4FC2-A44C-0A9B2A07F897}"/>
                </a:ext>
              </a:extLst>
            </p:cNvPr>
            <p:cNvSpPr/>
            <p:nvPr/>
          </p:nvSpPr>
          <p:spPr>
            <a:xfrm>
              <a:off x="6845623" y="11383958"/>
              <a:ext cx="63436" cy="158593"/>
            </a:xfrm>
            <a:custGeom>
              <a:avLst/>
              <a:gdLst>
                <a:gd name="connsiteX0" fmla="*/ 20934 w 63436"/>
                <a:gd name="connsiteY0" fmla="*/ 167922 h 158592"/>
                <a:gd name="connsiteX1" fmla="*/ 1586 w 63436"/>
                <a:gd name="connsiteY1" fmla="*/ 167922 h 158592"/>
                <a:gd name="connsiteX2" fmla="*/ 1586 w 63436"/>
                <a:gd name="connsiteY2" fmla="*/ 41683 h 158592"/>
                <a:gd name="connsiteX3" fmla="*/ 0 w 63436"/>
                <a:gd name="connsiteY3" fmla="*/ 4889 h 158592"/>
                <a:gd name="connsiteX4" fmla="*/ 19983 w 63436"/>
                <a:gd name="connsiteY4" fmla="*/ 4889 h 158592"/>
                <a:gd name="connsiteX5" fmla="*/ 20934 w 63436"/>
                <a:gd name="connsiteY5" fmla="*/ 28995 h 158592"/>
                <a:gd name="connsiteX6" fmla="*/ 21569 w 63436"/>
                <a:gd name="connsiteY6" fmla="*/ 28995 h 158592"/>
                <a:gd name="connsiteX7" fmla="*/ 58361 w 63436"/>
                <a:gd name="connsiteY7" fmla="*/ 131 h 158592"/>
                <a:gd name="connsiteX8" fmla="*/ 77709 w 63436"/>
                <a:gd name="connsiteY8" fmla="*/ 449 h 158592"/>
                <a:gd name="connsiteX9" fmla="*/ 77709 w 63436"/>
                <a:gd name="connsiteY9" fmla="*/ 19163 h 158592"/>
                <a:gd name="connsiteX10" fmla="*/ 65657 w 63436"/>
                <a:gd name="connsiteY10" fmla="*/ 17894 h 158592"/>
                <a:gd name="connsiteX11" fmla="*/ 20934 w 63436"/>
                <a:gd name="connsiteY11" fmla="*/ 69912 h 158592"/>
                <a:gd name="connsiteX12" fmla="*/ 20934 w 63436"/>
                <a:gd name="connsiteY12" fmla="*/ 167922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436" h="158592">
                  <a:moveTo>
                    <a:pt x="20934" y="167922"/>
                  </a:moveTo>
                  <a:lnTo>
                    <a:pt x="1586" y="167922"/>
                  </a:lnTo>
                  <a:lnTo>
                    <a:pt x="1586" y="41683"/>
                  </a:lnTo>
                  <a:cubicBezTo>
                    <a:pt x="1903" y="28995"/>
                    <a:pt x="634" y="15991"/>
                    <a:pt x="0" y="4889"/>
                  </a:cubicBezTo>
                  <a:lnTo>
                    <a:pt x="19983" y="4889"/>
                  </a:lnTo>
                  <a:lnTo>
                    <a:pt x="20934" y="28995"/>
                  </a:lnTo>
                  <a:lnTo>
                    <a:pt x="21569" y="28995"/>
                  </a:lnTo>
                  <a:cubicBezTo>
                    <a:pt x="27278" y="12502"/>
                    <a:pt x="41868" y="766"/>
                    <a:pt x="58361" y="131"/>
                  </a:cubicBezTo>
                  <a:cubicBezTo>
                    <a:pt x="64705" y="-186"/>
                    <a:pt x="71366" y="131"/>
                    <a:pt x="77709" y="449"/>
                  </a:cubicBezTo>
                  <a:lnTo>
                    <a:pt x="77709" y="19163"/>
                  </a:lnTo>
                  <a:cubicBezTo>
                    <a:pt x="73903" y="18845"/>
                    <a:pt x="69463" y="17894"/>
                    <a:pt x="65657" y="17894"/>
                  </a:cubicBezTo>
                  <a:cubicBezTo>
                    <a:pt x="36793" y="17894"/>
                    <a:pt x="21569" y="38511"/>
                    <a:pt x="20934" y="69912"/>
                  </a:cubicBezTo>
                  <a:lnTo>
                    <a:pt x="20934" y="167922"/>
                  </a:lnTo>
                  <a:close/>
                </a:path>
              </a:pathLst>
            </a:custGeom>
            <a:solidFill>
              <a:srgbClr val="000000"/>
            </a:solidFill>
            <a:ln w="27976" cap="flat">
              <a:noFill/>
              <a:prstDash val="solid"/>
              <a:miter/>
            </a:ln>
          </p:spPr>
          <p:txBody>
            <a:bodyPr rtlCol="0" anchor="ctr"/>
            <a:lstStyle/>
            <a:p>
              <a:endParaRPr lang="de-CH"/>
            </a:p>
          </p:txBody>
        </p:sp>
        <p:sp>
          <p:nvSpPr>
            <p:cNvPr id="74" name="Freihandform: Form 73">
              <a:extLst>
                <a:ext uri="{FF2B5EF4-FFF2-40B4-BE49-F238E27FC236}">
                  <a16:creationId xmlns:a16="http://schemas.microsoft.com/office/drawing/2014/main" id="{57CE62E6-A8AD-4093-BFDA-D9942C4C45F1}"/>
                </a:ext>
              </a:extLst>
            </p:cNvPr>
            <p:cNvSpPr/>
            <p:nvPr/>
          </p:nvSpPr>
          <p:spPr>
            <a:xfrm>
              <a:off x="6941095" y="11384407"/>
              <a:ext cx="126873" cy="158593"/>
            </a:xfrm>
            <a:custGeom>
              <a:avLst/>
              <a:gdLst>
                <a:gd name="connsiteX0" fmla="*/ 106255 w 126872"/>
                <a:gd name="connsiteY0" fmla="*/ 52653 h 158592"/>
                <a:gd name="connsiteX1" fmla="*/ 67559 w 126872"/>
                <a:gd name="connsiteY1" fmla="*/ 17762 h 158592"/>
                <a:gd name="connsiteX2" fmla="*/ 27595 w 126872"/>
                <a:gd name="connsiteY2" fmla="*/ 45992 h 158592"/>
                <a:gd name="connsiteX3" fmla="*/ 6978 w 126872"/>
                <a:gd name="connsiteY3" fmla="*/ 45992 h 158592"/>
                <a:gd name="connsiteX4" fmla="*/ 67877 w 126872"/>
                <a:gd name="connsiteY4" fmla="*/ 0 h 158592"/>
                <a:gd name="connsiteX5" fmla="*/ 125604 w 126872"/>
                <a:gd name="connsiteY5" fmla="*/ 53922 h 158592"/>
                <a:gd name="connsiteX6" fmla="*/ 125604 w 126872"/>
                <a:gd name="connsiteY6" fmla="*/ 130998 h 158592"/>
                <a:gd name="connsiteX7" fmla="*/ 127190 w 126872"/>
                <a:gd name="connsiteY7" fmla="*/ 167791 h 158592"/>
                <a:gd name="connsiteX8" fmla="*/ 107207 w 126872"/>
                <a:gd name="connsiteY8" fmla="*/ 167791 h 158592"/>
                <a:gd name="connsiteX9" fmla="*/ 106573 w 126872"/>
                <a:gd name="connsiteY9" fmla="*/ 143685 h 158592"/>
                <a:gd name="connsiteX10" fmla="*/ 105938 w 126872"/>
                <a:gd name="connsiteY10" fmla="*/ 143685 h 158592"/>
                <a:gd name="connsiteX11" fmla="*/ 104987 w 126872"/>
                <a:gd name="connsiteY11" fmla="*/ 145905 h 158592"/>
                <a:gd name="connsiteX12" fmla="*/ 54238 w 126872"/>
                <a:gd name="connsiteY12" fmla="*/ 172549 h 158592"/>
                <a:gd name="connsiteX13" fmla="*/ 0 w 126872"/>
                <a:gd name="connsiteY13" fmla="*/ 122434 h 158592"/>
                <a:gd name="connsiteX14" fmla="*/ 32670 w 126872"/>
                <a:gd name="connsiteY14" fmla="*/ 75490 h 158592"/>
                <a:gd name="connsiteX15" fmla="*/ 106255 w 126872"/>
                <a:gd name="connsiteY15" fmla="*/ 67878 h 158592"/>
                <a:gd name="connsiteX16" fmla="*/ 106255 w 126872"/>
                <a:gd name="connsiteY16" fmla="*/ 52653 h 158592"/>
                <a:gd name="connsiteX17" fmla="*/ 57727 w 126872"/>
                <a:gd name="connsiteY17" fmla="*/ 154469 h 158592"/>
                <a:gd name="connsiteX18" fmla="*/ 106255 w 126872"/>
                <a:gd name="connsiteY18" fmla="*/ 85323 h 158592"/>
                <a:gd name="connsiteX19" fmla="*/ 20934 w 126872"/>
                <a:gd name="connsiteY19" fmla="*/ 122116 h 158592"/>
                <a:gd name="connsiteX20" fmla="*/ 57727 w 126872"/>
                <a:gd name="connsiteY20" fmla="*/ 154469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6872" h="158592">
                  <a:moveTo>
                    <a:pt x="106255" y="52653"/>
                  </a:moveTo>
                  <a:cubicBezTo>
                    <a:pt x="104352" y="26009"/>
                    <a:pt x="90714" y="17762"/>
                    <a:pt x="67559" y="17762"/>
                  </a:cubicBezTo>
                  <a:cubicBezTo>
                    <a:pt x="47260" y="17762"/>
                    <a:pt x="30132" y="23789"/>
                    <a:pt x="27595" y="45992"/>
                  </a:cubicBezTo>
                  <a:lnTo>
                    <a:pt x="6978" y="45992"/>
                  </a:lnTo>
                  <a:cubicBezTo>
                    <a:pt x="11736" y="12687"/>
                    <a:pt x="36793" y="0"/>
                    <a:pt x="67877" y="0"/>
                  </a:cubicBezTo>
                  <a:cubicBezTo>
                    <a:pt x="103718" y="0"/>
                    <a:pt x="126238" y="16494"/>
                    <a:pt x="125604" y="53922"/>
                  </a:cubicBezTo>
                  <a:lnTo>
                    <a:pt x="125604" y="130998"/>
                  </a:lnTo>
                  <a:cubicBezTo>
                    <a:pt x="125287" y="143685"/>
                    <a:pt x="126555" y="156690"/>
                    <a:pt x="127190" y="167791"/>
                  </a:cubicBezTo>
                  <a:lnTo>
                    <a:pt x="107207" y="167791"/>
                  </a:lnTo>
                  <a:lnTo>
                    <a:pt x="106573" y="143685"/>
                  </a:lnTo>
                  <a:lnTo>
                    <a:pt x="105938" y="143685"/>
                  </a:lnTo>
                  <a:lnTo>
                    <a:pt x="104987" y="145905"/>
                  </a:lnTo>
                  <a:cubicBezTo>
                    <a:pt x="98009" y="159544"/>
                    <a:pt x="76123" y="172549"/>
                    <a:pt x="54238" y="172549"/>
                  </a:cubicBezTo>
                  <a:cubicBezTo>
                    <a:pt x="24106" y="172549"/>
                    <a:pt x="0" y="154152"/>
                    <a:pt x="0" y="122434"/>
                  </a:cubicBezTo>
                  <a:cubicBezTo>
                    <a:pt x="0" y="100231"/>
                    <a:pt x="13322" y="83420"/>
                    <a:pt x="32670" y="75490"/>
                  </a:cubicBezTo>
                  <a:cubicBezTo>
                    <a:pt x="54555" y="65974"/>
                    <a:pt x="82467" y="69464"/>
                    <a:pt x="106255" y="67878"/>
                  </a:cubicBezTo>
                  <a:lnTo>
                    <a:pt x="106255" y="52653"/>
                  </a:lnTo>
                  <a:close/>
                  <a:moveTo>
                    <a:pt x="57727" y="154469"/>
                  </a:moveTo>
                  <a:cubicBezTo>
                    <a:pt x="100229" y="154469"/>
                    <a:pt x="108159" y="119579"/>
                    <a:pt x="106255" y="85323"/>
                  </a:cubicBezTo>
                  <a:cubicBezTo>
                    <a:pt x="78661" y="86274"/>
                    <a:pt x="20934" y="81200"/>
                    <a:pt x="20934" y="122116"/>
                  </a:cubicBezTo>
                  <a:cubicBezTo>
                    <a:pt x="21251" y="144002"/>
                    <a:pt x="38062" y="154469"/>
                    <a:pt x="57727" y="154469"/>
                  </a:cubicBezTo>
                  <a:close/>
                </a:path>
              </a:pathLst>
            </a:custGeom>
            <a:solidFill>
              <a:srgbClr val="000000"/>
            </a:solidFill>
            <a:ln w="27976" cap="flat">
              <a:noFill/>
              <a:prstDash val="solid"/>
              <a:miter/>
            </a:ln>
          </p:spPr>
          <p:txBody>
            <a:bodyPr rtlCol="0" anchor="ctr"/>
            <a:lstStyle/>
            <a:p>
              <a:endParaRPr lang="de-CH"/>
            </a:p>
          </p:txBody>
        </p:sp>
        <p:sp>
          <p:nvSpPr>
            <p:cNvPr id="75" name="Freihandform: Form 74">
              <a:extLst>
                <a:ext uri="{FF2B5EF4-FFF2-40B4-BE49-F238E27FC236}">
                  <a16:creationId xmlns:a16="http://schemas.microsoft.com/office/drawing/2014/main" id="{57D57812-A067-435A-9139-D76C639927B4}"/>
                </a:ext>
              </a:extLst>
            </p:cNvPr>
            <p:cNvSpPr/>
            <p:nvPr/>
          </p:nvSpPr>
          <p:spPr>
            <a:xfrm>
              <a:off x="7106664" y="11384089"/>
              <a:ext cx="126873" cy="158593"/>
            </a:xfrm>
            <a:custGeom>
              <a:avLst/>
              <a:gdLst>
                <a:gd name="connsiteX0" fmla="*/ 65339 w 126872"/>
                <a:gd name="connsiteY0" fmla="*/ 0 h 158592"/>
                <a:gd name="connsiteX1" fmla="*/ 124652 w 126872"/>
                <a:gd name="connsiteY1" fmla="*/ 45040 h 158592"/>
                <a:gd name="connsiteX2" fmla="*/ 103718 w 126872"/>
                <a:gd name="connsiteY2" fmla="*/ 45040 h 158592"/>
                <a:gd name="connsiteX3" fmla="*/ 63436 w 126872"/>
                <a:gd name="connsiteY3" fmla="*/ 17762 h 158592"/>
                <a:gd name="connsiteX4" fmla="*/ 26643 w 126872"/>
                <a:gd name="connsiteY4" fmla="*/ 44089 h 158592"/>
                <a:gd name="connsiteX5" fmla="*/ 102132 w 126872"/>
                <a:gd name="connsiteY5" fmla="*/ 81517 h 158592"/>
                <a:gd name="connsiteX6" fmla="*/ 129727 w 126872"/>
                <a:gd name="connsiteY6" fmla="*/ 119579 h 158592"/>
                <a:gd name="connsiteX7" fmla="*/ 61216 w 126872"/>
                <a:gd name="connsiteY7" fmla="*/ 172866 h 158592"/>
                <a:gd name="connsiteX8" fmla="*/ 0 w 126872"/>
                <a:gd name="connsiteY8" fmla="*/ 123702 h 158592"/>
                <a:gd name="connsiteX9" fmla="*/ 20934 w 126872"/>
                <a:gd name="connsiteY9" fmla="*/ 123702 h 158592"/>
                <a:gd name="connsiteX10" fmla="*/ 65973 w 126872"/>
                <a:gd name="connsiteY10" fmla="*/ 155104 h 158592"/>
                <a:gd name="connsiteX11" fmla="*/ 108476 w 126872"/>
                <a:gd name="connsiteY11" fmla="*/ 122751 h 158592"/>
                <a:gd name="connsiteX12" fmla="*/ 56775 w 126872"/>
                <a:gd name="connsiteY12" fmla="*/ 89764 h 158592"/>
                <a:gd name="connsiteX13" fmla="*/ 5075 w 126872"/>
                <a:gd name="connsiteY13" fmla="*/ 45992 h 158592"/>
                <a:gd name="connsiteX14" fmla="*/ 65339 w 126872"/>
                <a:gd name="connsiteY14" fmla="*/ 0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6872" h="158592">
                  <a:moveTo>
                    <a:pt x="65339" y="0"/>
                  </a:moveTo>
                  <a:cubicBezTo>
                    <a:pt x="96106" y="0"/>
                    <a:pt x="122115" y="10784"/>
                    <a:pt x="124652" y="45040"/>
                  </a:cubicBezTo>
                  <a:lnTo>
                    <a:pt x="103718" y="45040"/>
                  </a:lnTo>
                  <a:cubicBezTo>
                    <a:pt x="101815" y="24741"/>
                    <a:pt x="83736" y="17762"/>
                    <a:pt x="63436" y="17762"/>
                  </a:cubicBezTo>
                  <a:cubicBezTo>
                    <a:pt x="45357" y="17762"/>
                    <a:pt x="26643" y="25058"/>
                    <a:pt x="26643" y="44089"/>
                  </a:cubicBezTo>
                  <a:cubicBezTo>
                    <a:pt x="26643" y="68195"/>
                    <a:pt x="58044" y="65657"/>
                    <a:pt x="102132" y="81517"/>
                  </a:cubicBezTo>
                  <a:cubicBezTo>
                    <a:pt x="118943" y="87226"/>
                    <a:pt x="129727" y="101817"/>
                    <a:pt x="129727" y="119579"/>
                  </a:cubicBezTo>
                  <a:cubicBezTo>
                    <a:pt x="129727" y="156372"/>
                    <a:pt x="95788" y="172866"/>
                    <a:pt x="61216" y="172866"/>
                  </a:cubicBezTo>
                  <a:cubicBezTo>
                    <a:pt x="32987" y="172866"/>
                    <a:pt x="634" y="159544"/>
                    <a:pt x="0" y="123702"/>
                  </a:cubicBezTo>
                  <a:lnTo>
                    <a:pt x="20934" y="123702"/>
                  </a:lnTo>
                  <a:cubicBezTo>
                    <a:pt x="22520" y="148126"/>
                    <a:pt x="44088" y="155104"/>
                    <a:pt x="65973" y="155104"/>
                  </a:cubicBezTo>
                  <a:cubicBezTo>
                    <a:pt x="86590" y="155104"/>
                    <a:pt x="108476" y="145271"/>
                    <a:pt x="108476" y="122751"/>
                  </a:cubicBezTo>
                  <a:cubicBezTo>
                    <a:pt x="108476" y="99279"/>
                    <a:pt x="82784" y="95473"/>
                    <a:pt x="56775" y="89764"/>
                  </a:cubicBezTo>
                  <a:cubicBezTo>
                    <a:pt x="31084" y="83737"/>
                    <a:pt x="5075" y="76125"/>
                    <a:pt x="5075" y="45992"/>
                  </a:cubicBezTo>
                  <a:cubicBezTo>
                    <a:pt x="5709" y="11736"/>
                    <a:pt x="36793" y="0"/>
                    <a:pt x="65339" y="0"/>
                  </a:cubicBezTo>
                  <a:close/>
                </a:path>
              </a:pathLst>
            </a:custGeom>
            <a:solidFill>
              <a:srgbClr val="000000"/>
            </a:solidFill>
            <a:ln w="27976" cap="flat">
              <a:noFill/>
              <a:prstDash val="solid"/>
              <a:miter/>
            </a:ln>
          </p:spPr>
          <p:txBody>
            <a:bodyPr rtlCol="0" anchor="ctr"/>
            <a:lstStyle/>
            <a:p>
              <a:endParaRPr lang="de-CH"/>
            </a:p>
          </p:txBody>
        </p:sp>
        <p:sp>
          <p:nvSpPr>
            <p:cNvPr id="76" name="Freihandform: Form 75">
              <a:extLst>
                <a:ext uri="{FF2B5EF4-FFF2-40B4-BE49-F238E27FC236}">
                  <a16:creationId xmlns:a16="http://schemas.microsoft.com/office/drawing/2014/main" id="{FE08F6F6-B412-4001-9DC9-9EF1FFED995C}"/>
                </a:ext>
              </a:extLst>
            </p:cNvPr>
            <p:cNvSpPr/>
            <p:nvPr/>
          </p:nvSpPr>
          <p:spPr>
            <a:xfrm>
              <a:off x="7269378" y="11384089"/>
              <a:ext cx="126873" cy="158593"/>
            </a:xfrm>
            <a:custGeom>
              <a:avLst/>
              <a:gdLst>
                <a:gd name="connsiteX0" fmla="*/ 65339 w 126872"/>
                <a:gd name="connsiteY0" fmla="*/ 0 h 158592"/>
                <a:gd name="connsiteX1" fmla="*/ 124653 w 126872"/>
                <a:gd name="connsiteY1" fmla="*/ 45040 h 158592"/>
                <a:gd name="connsiteX2" fmla="*/ 103718 w 126872"/>
                <a:gd name="connsiteY2" fmla="*/ 45040 h 158592"/>
                <a:gd name="connsiteX3" fmla="*/ 63436 w 126872"/>
                <a:gd name="connsiteY3" fmla="*/ 17762 h 158592"/>
                <a:gd name="connsiteX4" fmla="*/ 26643 w 126872"/>
                <a:gd name="connsiteY4" fmla="*/ 44089 h 158592"/>
                <a:gd name="connsiteX5" fmla="*/ 102132 w 126872"/>
                <a:gd name="connsiteY5" fmla="*/ 81517 h 158592"/>
                <a:gd name="connsiteX6" fmla="*/ 129727 w 126872"/>
                <a:gd name="connsiteY6" fmla="*/ 119579 h 158592"/>
                <a:gd name="connsiteX7" fmla="*/ 61216 w 126872"/>
                <a:gd name="connsiteY7" fmla="*/ 172866 h 158592"/>
                <a:gd name="connsiteX8" fmla="*/ 0 w 126872"/>
                <a:gd name="connsiteY8" fmla="*/ 123702 h 158592"/>
                <a:gd name="connsiteX9" fmla="*/ 20934 w 126872"/>
                <a:gd name="connsiteY9" fmla="*/ 123702 h 158592"/>
                <a:gd name="connsiteX10" fmla="*/ 65974 w 126872"/>
                <a:gd name="connsiteY10" fmla="*/ 155104 h 158592"/>
                <a:gd name="connsiteX11" fmla="*/ 108476 w 126872"/>
                <a:gd name="connsiteY11" fmla="*/ 122751 h 158592"/>
                <a:gd name="connsiteX12" fmla="*/ 56776 w 126872"/>
                <a:gd name="connsiteY12" fmla="*/ 89764 h 158592"/>
                <a:gd name="connsiteX13" fmla="*/ 5075 w 126872"/>
                <a:gd name="connsiteY13" fmla="*/ 45992 h 158592"/>
                <a:gd name="connsiteX14" fmla="*/ 65339 w 126872"/>
                <a:gd name="connsiteY14" fmla="*/ 0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6872" h="158592">
                  <a:moveTo>
                    <a:pt x="65339" y="0"/>
                  </a:moveTo>
                  <a:cubicBezTo>
                    <a:pt x="96106" y="0"/>
                    <a:pt x="122115" y="10784"/>
                    <a:pt x="124653" y="45040"/>
                  </a:cubicBezTo>
                  <a:lnTo>
                    <a:pt x="103718" y="45040"/>
                  </a:lnTo>
                  <a:cubicBezTo>
                    <a:pt x="101815" y="24741"/>
                    <a:pt x="83736" y="17762"/>
                    <a:pt x="63436" y="17762"/>
                  </a:cubicBezTo>
                  <a:cubicBezTo>
                    <a:pt x="45357" y="17762"/>
                    <a:pt x="26643" y="25058"/>
                    <a:pt x="26643" y="44089"/>
                  </a:cubicBezTo>
                  <a:cubicBezTo>
                    <a:pt x="26643" y="68195"/>
                    <a:pt x="58044" y="65657"/>
                    <a:pt x="102132" y="81517"/>
                  </a:cubicBezTo>
                  <a:cubicBezTo>
                    <a:pt x="118943" y="87226"/>
                    <a:pt x="129727" y="101817"/>
                    <a:pt x="129727" y="119579"/>
                  </a:cubicBezTo>
                  <a:cubicBezTo>
                    <a:pt x="129727" y="156372"/>
                    <a:pt x="95789" y="172866"/>
                    <a:pt x="61216" y="172866"/>
                  </a:cubicBezTo>
                  <a:cubicBezTo>
                    <a:pt x="32987" y="172866"/>
                    <a:pt x="634" y="159544"/>
                    <a:pt x="0" y="123702"/>
                  </a:cubicBezTo>
                  <a:lnTo>
                    <a:pt x="20934" y="123702"/>
                  </a:lnTo>
                  <a:cubicBezTo>
                    <a:pt x="22520" y="148126"/>
                    <a:pt x="44088" y="155104"/>
                    <a:pt x="65974" y="155104"/>
                  </a:cubicBezTo>
                  <a:cubicBezTo>
                    <a:pt x="86590" y="155104"/>
                    <a:pt x="108476" y="145271"/>
                    <a:pt x="108476" y="122751"/>
                  </a:cubicBezTo>
                  <a:cubicBezTo>
                    <a:pt x="108476" y="99279"/>
                    <a:pt x="82784" y="95473"/>
                    <a:pt x="56776" y="89764"/>
                  </a:cubicBezTo>
                  <a:cubicBezTo>
                    <a:pt x="31084" y="83737"/>
                    <a:pt x="5075" y="76125"/>
                    <a:pt x="5075" y="45992"/>
                  </a:cubicBezTo>
                  <a:cubicBezTo>
                    <a:pt x="5710" y="11736"/>
                    <a:pt x="36793" y="0"/>
                    <a:pt x="65339" y="0"/>
                  </a:cubicBezTo>
                  <a:close/>
                </a:path>
              </a:pathLst>
            </a:custGeom>
            <a:solidFill>
              <a:srgbClr val="000000"/>
            </a:solidFill>
            <a:ln w="27976" cap="flat">
              <a:noFill/>
              <a:prstDash val="solid"/>
              <a:miter/>
            </a:ln>
          </p:spPr>
          <p:txBody>
            <a:bodyPr rtlCol="0" anchor="ctr"/>
            <a:lstStyle/>
            <a:p>
              <a:endParaRPr lang="de-CH"/>
            </a:p>
          </p:txBody>
        </p:sp>
        <p:sp>
          <p:nvSpPr>
            <p:cNvPr id="77" name="Freihandform: Form 76">
              <a:extLst>
                <a:ext uri="{FF2B5EF4-FFF2-40B4-BE49-F238E27FC236}">
                  <a16:creationId xmlns:a16="http://schemas.microsoft.com/office/drawing/2014/main" id="{526E62DE-9E35-474C-A5B5-3D8A1F46BFF2}"/>
                </a:ext>
              </a:extLst>
            </p:cNvPr>
            <p:cNvSpPr/>
            <p:nvPr/>
          </p:nvSpPr>
          <p:spPr>
            <a:xfrm>
              <a:off x="7433044" y="11384089"/>
              <a:ext cx="126873" cy="158593"/>
            </a:xfrm>
            <a:custGeom>
              <a:avLst/>
              <a:gdLst>
                <a:gd name="connsiteX0" fmla="*/ 21251 w 126872"/>
                <a:gd name="connsiteY0" fmla="*/ 91032 h 158592"/>
                <a:gd name="connsiteX1" fmla="*/ 77709 w 126872"/>
                <a:gd name="connsiteY1" fmla="*/ 154786 h 158592"/>
                <a:gd name="connsiteX2" fmla="*/ 124652 w 126872"/>
                <a:gd name="connsiteY2" fmla="*/ 115773 h 158592"/>
                <a:gd name="connsiteX3" fmla="*/ 144952 w 126872"/>
                <a:gd name="connsiteY3" fmla="*/ 115773 h 158592"/>
                <a:gd name="connsiteX4" fmla="*/ 71366 w 126872"/>
                <a:gd name="connsiteY4" fmla="*/ 172549 h 158592"/>
                <a:gd name="connsiteX5" fmla="*/ 0 w 126872"/>
                <a:gd name="connsiteY5" fmla="*/ 86274 h 158592"/>
                <a:gd name="connsiteX6" fmla="*/ 72634 w 126872"/>
                <a:gd name="connsiteY6" fmla="*/ 0 h 158592"/>
                <a:gd name="connsiteX7" fmla="*/ 146855 w 126872"/>
                <a:gd name="connsiteY7" fmla="*/ 90715 h 158592"/>
                <a:gd name="connsiteX8" fmla="*/ 21251 w 126872"/>
                <a:gd name="connsiteY8" fmla="*/ 90715 h 158592"/>
                <a:gd name="connsiteX9" fmla="*/ 126238 w 126872"/>
                <a:gd name="connsiteY9" fmla="*/ 72953 h 158592"/>
                <a:gd name="connsiteX10" fmla="*/ 73269 w 126872"/>
                <a:gd name="connsiteY10" fmla="*/ 17762 h 158592"/>
                <a:gd name="connsiteX11" fmla="*/ 21886 w 126872"/>
                <a:gd name="connsiteY11" fmla="*/ 72953 h 158592"/>
                <a:gd name="connsiteX12" fmla="*/ 126238 w 126872"/>
                <a:gd name="connsiteY12" fmla="*/ 72953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872" h="158592">
                  <a:moveTo>
                    <a:pt x="21251" y="91032"/>
                  </a:moveTo>
                  <a:cubicBezTo>
                    <a:pt x="21886" y="125605"/>
                    <a:pt x="37745" y="154786"/>
                    <a:pt x="77709" y="154786"/>
                  </a:cubicBezTo>
                  <a:cubicBezTo>
                    <a:pt x="100863" y="154786"/>
                    <a:pt x="119895" y="138293"/>
                    <a:pt x="124652" y="115773"/>
                  </a:cubicBezTo>
                  <a:lnTo>
                    <a:pt x="144952" y="115773"/>
                  </a:lnTo>
                  <a:cubicBezTo>
                    <a:pt x="134802" y="154786"/>
                    <a:pt x="110696" y="172549"/>
                    <a:pt x="71366" y="172549"/>
                  </a:cubicBezTo>
                  <a:cubicBezTo>
                    <a:pt x="22837" y="172549"/>
                    <a:pt x="0" y="130680"/>
                    <a:pt x="0" y="86274"/>
                  </a:cubicBezTo>
                  <a:cubicBezTo>
                    <a:pt x="0" y="42186"/>
                    <a:pt x="24423" y="0"/>
                    <a:pt x="72634" y="0"/>
                  </a:cubicBezTo>
                  <a:cubicBezTo>
                    <a:pt x="127190" y="0"/>
                    <a:pt x="146855" y="39965"/>
                    <a:pt x="146855" y="90715"/>
                  </a:cubicBezTo>
                  <a:lnTo>
                    <a:pt x="21251" y="90715"/>
                  </a:lnTo>
                  <a:close/>
                  <a:moveTo>
                    <a:pt x="126238" y="72953"/>
                  </a:moveTo>
                  <a:cubicBezTo>
                    <a:pt x="124018" y="41551"/>
                    <a:pt x="107207" y="17762"/>
                    <a:pt x="73269" y="17762"/>
                  </a:cubicBezTo>
                  <a:cubicBezTo>
                    <a:pt x="41551" y="17762"/>
                    <a:pt x="24740" y="44406"/>
                    <a:pt x="21886" y="72953"/>
                  </a:cubicBezTo>
                  <a:lnTo>
                    <a:pt x="126238" y="72953"/>
                  </a:lnTo>
                  <a:close/>
                </a:path>
              </a:pathLst>
            </a:custGeom>
            <a:solidFill>
              <a:srgbClr val="000000"/>
            </a:solidFill>
            <a:ln w="27976" cap="flat">
              <a:noFill/>
              <a:prstDash val="solid"/>
              <a:miter/>
            </a:ln>
          </p:spPr>
          <p:txBody>
            <a:bodyPr rtlCol="0" anchor="ctr"/>
            <a:lstStyle/>
            <a:p>
              <a:endParaRPr lang="de-CH"/>
            </a:p>
          </p:txBody>
        </p:sp>
        <p:sp>
          <p:nvSpPr>
            <p:cNvPr id="78" name="Freihandform: Form 77">
              <a:extLst>
                <a:ext uri="{FF2B5EF4-FFF2-40B4-BE49-F238E27FC236}">
                  <a16:creationId xmlns:a16="http://schemas.microsoft.com/office/drawing/2014/main" id="{D7705D74-2C65-40A9-BB72-263420E553D5}"/>
                </a:ext>
              </a:extLst>
            </p:cNvPr>
            <p:cNvSpPr/>
            <p:nvPr/>
          </p:nvSpPr>
          <p:spPr>
            <a:xfrm>
              <a:off x="7721996" y="11322555"/>
              <a:ext cx="126873" cy="222030"/>
            </a:xfrm>
            <a:custGeom>
              <a:avLst/>
              <a:gdLst>
                <a:gd name="connsiteX0" fmla="*/ 0 w 126872"/>
                <a:gd name="connsiteY0" fmla="*/ 229325 h 222029"/>
                <a:gd name="connsiteX1" fmla="*/ 0 w 126872"/>
                <a:gd name="connsiteY1" fmla="*/ 207122 h 222029"/>
                <a:gd name="connsiteX2" fmla="*/ 115454 w 126872"/>
                <a:gd name="connsiteY2" fmla="*/ 59314 h 222029"/>
                <a:gd name="connsiteX3" fmla="*/ 70414 w 126872"/>
                <a:gd name="connsiteY3" fmla="*/ 19348 h 222029"/>
                <a:gd name="connsiteX4" fmla="*/ 25057 w 126872"/>
                <a:gd name="connsiteY4" fmla="*/ 64071 h 222029"/>
                <a:gd name="connsiteX5" fmla="*/ 2220 w 126872"/>
                <a:gd name="connsiteY5" fmla="*/ 64071 h 222029"/>
                <a:gd name="connsiteX6" fmla="*/ 71049 w 126872"/>
                <a:gd name="connsiteY6" fmla="*/ 0 h 222029"/>
                <a:gd name="connsiteX7" fmla="*/ 138291 w 126872"/>
                <a:gd name="connsiteY7" fmla="*/ 58045 h 222029"/>
                <a:gd name="connsiteX8" fmla="*/ 25375 w 126872"/>
                <a:gd name="connsiteY8" fmla="*/ 209660 h 222029"/>
                <a:gd name="connsiteX9" fmla="*/ 141146 w 126872"/>
                <a:gd name="connsiteY9" fmla="*/ 209660 h 222029"/>
                <a:gd name="connsiteX10" fmla="*/ 141146 w 126872"/>
                <a:gd name="connsiteY10" fmla="*/ 229008 h 222029"/>
                <a:gd name="connsiteX11" fmla="*/ 0 w 126872"/>
                <a:gd name="connsiteY11" fmla="*/ 229008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872" h="222029">
                  <a:moveTo>
                    <a:pt x="0" y="229325"/>
                  </a:moveTo>
                  <a:lnTo>
                    <a:pt x="0" y="207122"/>
                  </a:lnTo>
                  <a:cubicBezTo>
                    <a:pt x="29181" y="180796"/>
                    <a:pt x="115454" y="99596"/>
                    <a:pt x="115454" y="59314"/>
                  </a:cubicBezTo>
                  <a:cubicBezTo>
                    <a:pt x="115454" y="32987"/>
                    <a:pt x="94837" y="19348"/>
                    <a:pt x="70414" y="19348"/>
                  </a:cubicBezTo>
                  <a:cubicBezTo>
                    <a:pt x="43454" y="19348"/>
                    <a:pt x="25057" y="37745"/>
                    <a:pt x="25057" y="64071"/>
                  </a:cubicBezTo>
                  <a:lnTo>
                    <a:pt x="2220" y="64071"/>
                  </a:lnTo>
                  <a:cubicBezTo>
                    <a:pt x="2220" y="24423"/>
                    <a:pt x="32035" y="0"/>
                    <a:pt x="71049" y="0"/>
                  </a:cubicBezTo>
                  <a:cubicBezTo>
                    <a:pt x="106890" y="0"/>
                    <a:pt x="138291" y="19031"/>
                    <a:pt x="138291" y="58045"/>
                  </a:cubicBezTo>
                  <a:cubicBezTo>
                    <a:pt x="138291" y="110698"/>
                    <a:pt x="60264" y="176355"/>
                    <a:pt x="25375" y="209660"/>
                  </a:cubicBezTo>
                  <a:lnTo>
                    <a:pt x="141146" y="209660"/>
                  </a:lnTo>
                  <a:lnTo>
                    <a:pt x="141146" y="229008"/>
                  </a:lnTo>
                  <a:lnTo>
                    <a:pt x="0" y="229008"/>
                  </a:lnTo>
                  <a:close/>
                </a:path>
              </a:pathLst>
            </a:custGeom>
            <a:solidFill>
              <a:srgbClr val="000000"/>
            </a:solidFill>
            <a:ln w="27976" cap="flat">
              <a:noFill/>
              <a:prstDash val="solid"/>
              <a:miter/>
            </a:ln>
          </p:spPr>
          <p:txBody>
            <a:bodyPr rtlCol="0" anchor="ctr"/>
            <a:lstStyle/>
            <a:p>
              <a:endParaRPr lang="de-CH"/>
            </a:p>
          </p:txBody>
        </p:sp>
        <p:sp>
          <p:nvSpPr>
            <p:cNvPr id="79" name="Freihandform: Form 78">
              <a:extLst>
                <a:ext uri="{FF2B5EF4-FFF2-40B4-BE49-F238E27FC236}">
                  <a16:creationId xmlns:a16="http://schemas.microsoft.com/office/drawing/2014/main" id="{7C7F3D30-49F4-4BA5-92EE-1C829A6A4B35}"/>
                </a:ext>
              </a:extLst>
            </p:cNvPr>
            <p:cNvSpPr/>
            <p:nvPr/>
          </p:nvSpPr>
          <p:spPr>
            <a:xfrm>
              <a:off x="7897080" y="11322555"/>
              <a:ext cx="126873" cy="222030"/>
            </a:xfrm>
            <a:custGeom>
              <a:avLst/>
              <a:gdLst>
                <a:gd name="connsiteX0" fmla="*/ 62485 w 126872"/>
                <a:gd name="connsiteY0" fmla="*/ 102134 h 222029"/>
                <a:gd name="connsiteX1" fmla="*/ 124335 w 126872"/>
                <a:gd name="connsiteY1" fmla="*/ 59948 h 222029"/>
                <a:gd name="connsiteX2" fmla="*/ 74855 w 126872"/>
                <a:gd name="connsiteY2" fmla="*/ 19348 h 222029"/>
                <a:gd name="connsiteX3" fmla="*/ 26009 w 126872"/>
                <a:gd name="connsiteY3" fmla="*/ 60265 h 222029"/>
                <a:gd name="connsiteX4" fmla="*/ 3172 w 126872"/>
                <a:gd name="connsiteY4" fmla="*/ 60265 h 222029"/>
                <a:gd name="connsiteX5" fmla="*/ 72000 w 126872"/>
                <a:gd name="connsiteY5" fmla="*/ 0 h 222029"/>
                <a:gd name="connsiteX6" fmla="*/ 147172 w 126872"/>
                <a:gd name="connsiteY6" fmla="*/ 61217 h 222029"/>
                <a:gd name="connsiteX7" fmla="*/ 101498 w 126872"/>
                <a:gd name="connsiteY7" fmla="*/ 111966 h 222029"/>
                <a:gd name="connsiteX8" fmla="*/ 101498 w 126872"/>
                <a:gd name="connsiteY8" fmla="*/ 112601 h 222029"/>
                <a:gd name="connsiteX9" fmla="*/ 150661 w 126872"/>
                <a:gd name="connsiteY9" fmla="*/ 169377 h 222029"/>
                <a:gd name="connsiteX10" fmla="*/ 73903 w 126872"/>
                <a:gd name="connsiteY10" fmla="*/ 234083 h 222029"/>
                <a:gd name="connsiteX11" fmla="*/ 0 w 126872"/>
                <a:gd name="connsiteY11" fmla="*/ 170011 h 222029"/>
                <a:gd name="connsiteX12" fmla="*/ 22837 w 126872"/>
                <a:gd name="connsiteY12" fmla="*/ 170011 h 222029"/>
                <a:gd name="connsiteX13" fmla="*/ 73586 w 126872"/>
                <a:gd name="connsiteY13" fmla="*/ 214735 h 222029"/>
                <a:gd name="connsiteX14" fmla="*/ 128141 w 126872"/>
                <a:gd name="connsiteY14" fmla="*/ 166840 h 222029"/>
                <a:gd name="connsiteX15" fmla="*/ 62802 w 126872"/>
                <a:gd name="connsiteY15" fmla="*/ 122751 h 222029"/>
                <a:gd name="connsiteX16" fmla="*/ 62802 w 126872"/>
                <a:gd name="connsiteY16" fmla="*/ 102134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6872" h="222029">
                  <a:moveTo>
                    <a:pt x="62485" y="102134"/>
                  </a:moveTo>
                  <a:cubicBezTo>
                    <a:pt x="91348" y="105306"/>
                    <a:pt x="124335" y="93570"/>
                    <a:pt x="124335" y="59948"/>
                  </a:cubicBezTo>
                  <a:cubicBezTo>
                    <a:pt x="124335" y="33939"/>
                    <a:pt x="100863" y="19348"/>
                    <a:pt x="74855" y="19348"/>
                  </a:cubicBezTo>
                  <a:cubicBezTo>
                    <a:pt x="46308" y="19348"/>
                    <a:pt x="28863" y="34256"/>
                    <a:pt x="26009" y="60265"/>
                  </a:cubicBezTo>
                  <a:lnTo>
                    <a:pt x="3172" y="60265"/>
                  </a:lnTo>
                  <a:cubicBezTo>
                    <a:pt x="3172" y="22203"/>
                    <a:pt x="36793" y="0"/>
                    <a:pt x="72000" y="0"/>
                  </a:cubicBezTo>
                  <a:cubicBezTo>
                    <a:pt x="110062" y="0"/>
                    <a:pt x="147172" y="17762"/>
                    <a:pt x="147172" y="61217"/>
                  </a:cubicBezTo>
                  <a:cubicBezTo>
                    <a:pt x="147172" y="88495"/>
                    <a:pt x="126555" y="106574"/>
                    <a:pt x="101498" y="111966"/>
                  </a:cubicBezTo>
                  <a:lnTo>
                    <a:pt x="101498" y="112601"/>
                  </a:lnTo>
                  <a:cubicBezTo>
                    <a:pt x="130044" y="118627"/>
                    <a:pt x="150661" y="139244"/>
                    <a:pt x="150661" y="169377"/>
                  </a:cubicBezTo>
                  <a:cubicBezTo>
                    <a:pt x="150661" y="211563"/>
                    <a:pt x="111331" y="234083"/>
                    <a:pt x="73903" y="234083"/>
                  </a:cubicBezTo>
                  <a:cubicBezTo>
                    <a:pt x="34256" y="234083"/>
                    <a:pt x="1269" y="212831"/>
                    <a:pt x="0" y="170011"/>
                  </a:cubicBezTo>
                  <a:lnTo>
                    <a:pt x="22837" y="170011"/>
                  </a:lnTo>
                  <a:cubicBezTo>
                    <a:pt x="23154" y="197924"/>
                    <a:pt x="47894" y="214735"/>
                    <a:pt x="73586" y="214735"/>
                  </a:cubicBezTo>
                  <a:cubicBezTo>
                    <a:pt x="103401" y="214735"/>
                    <a:pt x="128141" y="198875"/>
                    <a:pt x="128141" y="166840"/>
                  </a:cubicBezTo>
                  <a:cubicBezTo>
                    <a:pt x="128141" y="130998"/>
                    <a:pt x="93568" y="118310"/>
                    <a:pt x="62802" y="122751"/>
                  </a:cubicBezTo>
                  <a:lnTo>
                    <a:pt x="62802" y="102134"/>
                  </a:lnTo>
                  <a:close/>
                </a:path>
              </a:pathLst>
            </a:custGeom>
            <a:solidFill>
              <a:srgbClr val="000000"/>
            </a:solidFill>
            <a:ln w="27976" cap="flat">
              <a:noFill/>
              <a:prstDash val="solid"/>
              <a:miter/>
            </a:ln>
          </p:spPr>
          <p:txBody>
            <a:bodyPr rtlCol="0" anchor="ctr"/>
            <a:lstStyle/>
            <a:p>
              <a:endParaRPr lang="de-CH"/>
            </a:p>
          </p:txBody>
        </p:sp>
        <p:sp>
          <p:nvSpPr>
            <p:cNvPr id="80" name="Freihandform: Form 79">
              <a:extLst>
                <a:ext uri="{FF2B5EF4-FFF2-40B4-BE49-F238E27FC236}">
                  <a16:creationId xmlns:a16="http://schemas.microsoft.com/office/drawing/2014/main" id="{17C1A69A-8430-4A15-94B4-5C78052E3DE5}"/>
                </a:ext>
              </a:extLst>
            </p:cNvPr>
            <p:cNvSpPr/>
            <p:nvPr/>
          </p:nvSpPr>
          <p:spPr>
            <a:xfrm>
              <a:off x="8081680" y="11322555"/>
              <a:ext cx="126873" cy="222030"/>
            </a:xfrm>
            <a:custGeom>
              <a:avLst/>
              <a:gdLst>
                <a:gd name="connsiteX0" fmla="*/ 23472 w 126872"/>
                <a:gd name="connsiteY0" fmla="*/ 174135 h 222029"/>
                <a:gd name="connsiteX1" fmla="*/ 72000 w 126872"/>
                <a:gd name="connsiteY1" fmla="*/ 214735 h 222029"/>
                <a:gd name="connsiteX2" fmla="*/ 128776 w 126872"/>
                <a:gd name="connsiteY2" fmla="*/ 108795 h 222029"/>
                <a:gd name="connsiteX3" fmla="*/ 128142 w 126872"/>
                <a:gd name="connsiteY3" fmla="*/ 108795 h 222029"/>
                <a:gd name="connsiteX4" fmla="*/ 68828 w 126872"/>
                <a:gd name="connsiteY4" fmla="*/ 143051 h 222029"/>
                <a:gd name="connsiteX5" fmla="*/ 0 w 126872"/>
                <a:gd name="connsiteY5" fmla="*/ 73270 h 222029"/>
                <a:gd name="connsiteX6" fmla="*/ 71683 w 126872"/>
                <a:gd name="connsiteY6" fmla="*/ 0 h 222029"/>
                <a:gd name="connsiteX7" fmla="*/ 151613 w 126872"/>
                <a:gd name="connsiteY7" fmla="*/ 111015 h 222029"/>
                <a:gd name="connsiteX8" fmla="*/ 66291 w 126872"/>
                <a:gd name="connsiteY8" fmla="*/ 234083 h 222029"/>
                <a:gd name="connsiteX9" fmla="*/ 952 w 126872"/>
                <a:gd name="connsiteY9" fmla="*/ 174135 h 222029"/>
                <a:gd name="connsiteX10" fmla="*/ 23472 w 126872"/>
                <a:gd name="connsiteY10" fmla="*/ 174135 h 222029"/>
                <a:gd name="connsiteX11" fmla="*/ 22837 w 126872"/>
                <a:gd name="connsiteY11" fmla="*/ 74856 h 222029"/>
                <a:gd name="connsiteX12" fmla="*/ 70731 w 126872"/>
                <a:gd name="connsiteY12" fmla="*/ 124971 h 222029"/>
                <a:gd name="connsiteX13" fmla="*/ 124970 w 126872"/>
                <a:gd name="connsiteY13" fmla="*/ 71684 h 222029"/>
                <a:gd name="connsiteX14" fmla="*/ 72000 w 126872"/>
                <a:gd name="connsiteY14" fmla="*/ 19031 h 222029"/>
                <a:gd name="connsiteX15" fmla="*/ 22837 w 126872"/>
                <a:gd name="connsiteY15" fmla="*/ 74856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6872" h="222029">
                  <a:moveTo>
                    <a:pt x="23472" y="174135"/>
                  </a:moveTo>
                  <a:cubicBezTo>
                    <a:pt x="24423" y="203633"/>
                    <a:pt x="44406" y="214735"/>
                    <a:pt x="72000" y="214735"/>
                  </a:cubicBezTo>
                  <a:cubicBezTo>
                    <a:pt x="123384" y="214735"/>
                    <a:pt x="128776" y="142733"/>
                    <a:pt x="128776" y="108795"/>
                  </a:cubicBezTo>
                  <a:lnTo>
                    <a:pt x="128142" y="108795"/>
                  </a:lnTo>
                  <a:cubicBezTo>
                    <a:pt x="117040" y="130363"/>
                    <a:pt x="94837" y="143051"/>
                    <a:pt x="68828" y="143051"/>
                  </a:cubicBezTo>
                  <a:cubicBezTo>
                    <a:pt x="28229" y="143051"/>
                    <a:pt x="0" y="113552"/>
                    <a:pt x="0" y="73270"/>
                  </a:cubicBezTo>
                  <a:cubicBezTo>
                    <a:pt x="0" y="30450"/>
                    <a:pt x="28229" y="0"/>
                    <a:pt x="71683" y="0"/>
                  </a:cubicBezTo>
                  <a:cubicBezTo>
                    <a:pt x="137023" y="0"/>
                    <a:pt x="151613" y="55190"/>
                    <a:pt x="151613" y="111015"/>
                  </a:cubicBezTo>
                  <a:cubicBezTo>
                    <a:pt x="151613" y="171280"/>
                    <a:pt x="137974" y="234083"/>
                    <a:pt x="66291" y="234083"/>
                  </a:cubicBezTo>
                  <a:cubicBezTo>
                    <a:pt x="26326" y="234083"/>
                    <a:pt x="3806" y="209660"/>
                    <a:pt x="952" y="174135"/>
                  </a:cubicBezTo>
                  <a:lnTo>
                    <a:pt x="23472" y="174135"/>
                  </a:lnTo>
                  <a:close/>
                  <a:moveTo>
                    <a:pt x="22837" y="74856"/>
                  </a:moveTo>
                  <a:cubicBezTo>
                    <a:pt x="22837" y="104354"/>
                    <a:pt x="41234" y="124971"/>
                    <a:pt x="70731" y="124971"/>
                  </a:cubicBezTo>
                  <a:cubicBezTo>
                    <a:pt x="101815" y="124971"/>
                    <a:pt x="124970" y="102768"/>
                    <a:pt x="124970" y="71684"/>
                  </a:cubicBezTo>
                  <a:cubicBezTo>
                    <a:pt x="124970" y="40917"/>
                    <a:pt x="102767" y="19031"/>
                    <a:pt x="72000" y="19031"/>
                  </a:cubicBezTo>
                  <a:cubicBezTo>
                    <a:pt x="38696" y="19665"/>
                    <a:pt x="22837" y="43772"/>
                    <a:pt x="22837" y="74856"/>
                  </a:cubicBezTo>
                  <a:close/>
                </a:path>
              </a:pathLst>
            </a:custGeom>
            <a:solidFill>
              <a:srgbClr val="000000"/>
            </a:solidFill>
            <a:ln w="27976" cap="flat">
              <a:noFill/>
              <a:prstDash val="solid"/>
              <a:miter/>
            </a:ln>
          </p:spPr>
          <p:txBody>
            <a:bodyPr rtlCol="0" anchor="ctr"/>
            <a:lstStyle/>
            <a:p>
              <a:endParaRPr lang="de-CH"/>
            </a:p>
          </p:txBody>
        </p:sp>
        <p:sp>
          <p:nvSpPr>
            <p:cNvPr id="81" name="Freihandform: Form 80">
              <a:extLst>
                <a:ext uri="{FF2B5EF4-FFF2-40B4-BE49-F238E27FC236}">
                  <a16:creationId xmlns:a16="http://schemas.microsoft.com/office/drawing/2014/main" id="{25703FA1-19ED-4763-8D13-0E279E1B62F1}"/>
                </a:ext>
              </a:extLst>
            </p:cNvPr>
            <p:cNvSpPr/>
            <p:nvPr/>
          </p:nvSpPr>
          <p:spPr>
            <a:xfrm>
              <a:off x="4716702" y="11690437"/>
              <a:ext cx="126873" cy="222030"/>
            </a:xfrm>
            <a:custGeom>
              <a:avLst/>
              <a:gdLst>
                <a:gd name="connsiteX0" fmla="*/ 0 w 126872"/>
                <a:gd name="connsiteY0" fmla="*/ 234136 h 222029"/>
                <a:gd name="connsiteX1" fmla="*/ 0 w 126872"/>
                <a:gd name="connsiteY1" fmla="*/ 53 h 222029"/>
                <a:gd name="connsiteX2" fmla="*/ 58679 w 126872"/>
                <a:gd name="connsiteY2" fmla="*/ 53 h 222029"/>
                <a:gd name="connsiteX3" fmla="*/ 154467 w 126872"/>
                <a:gd name="connsiteY3" fmla="*/ 66345 h 222029"/>
                <a:gd name="connsiteX4" fmla="*/ 58679 w 126872"/>
                <a:gd name="connsiteY4" fmla="*/ 132637 h 222029"/>
                <a:gd name="connsiteX5" fmla="*/ 20934 w 126872"/>
                <a:gd name="connsiteY5" fmla="*/ 132637 h 222029"/>
                <a:gd name="connsiteX6" fmla="*/ 20934 w 126872"/>
                <a:gd name="connsiteY6" fmla="*/ 234453 h 222029"/>
                <a:gd name="connsiteX7" fmla="*/ 0 w 126872"/>
                <a:gd name="connsiteY7" fmla="*/ 234453 h 222029"/>
                <a:gd name="connsiteX8" fmla="*/ 20934 w 126872"/>
                <a:gd name="connsiteY8" fmla="*/ 112971 h 222029"/>
                <a:gd name="connsiteX9" fmla="*/ 72317 w 126872"/>
                <a:gd name="connsiteY9" fmla="*/ 112971 h 222029"/>
                <a:gd name="connsiteX10" fmla="*/ 131630 w 126872"/>
                <a:gd name="connsiteY10" fmla="*/ 66345 h 222029"/>
                <a:gd name="connsiteX11" fmla="*/ 72317 w 126872"/>
                <a:gd name="connsiteY11" fmla="*/ 19719 h 222029"/>
                <a:gd name="connsiteX12" fmla="*/ 20934 w 126872"/>
                <a:gd name="connsiteY12" fmla="*/ 19719 h 222029"/>
                <a:gd name="connsiteX13" fmla="*/ 20934 w 126872"/>
                <a:gd name="connsiteY13" fmla="*/ 112971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872" h="222029">
                  <a:moveTo>
                    <a:pt x="0" y="234136"/>
                  </a:moveTo>
                  <a:lnTo>
                    <a:pt x="0" y="53"/>
                  </a:lnTo>
                  <a:lnTo>
                    <a:pt x="58679" y="53"/>
                  </a:lnTo>
                  <a:cubicBezTo>
                    <a:pt x="103718" y="-898"/>
                    <a:pt x="154467" y="10520"/>
                    <a:pt x="154467" y="66345"/>
                  </a:cubicBezTo>
                  <a:cubicBezTo>
                    <a:pt x="154467" y="122170"/>
                    <a:pt x="104035" y="133588"/>
                    <a:pt x="58679" y="132637"/>
                  </a:cubicBezTo>
                  <a:lnTo>
                    <a:pt x="20934" y="132637"/>
                  </a:lnTo>
                  <a:lnTo>
                    <a:pt x="20934" y="234453"/>
                  </a:lnTo>
                  <a:lnTo>
                    <a:pt x="0" y="234453"/>
                  </a:lnTo>
                  <a:close/>
                  <a:moveTo>
                    <a:pt x="20934" y="112971"/>
                  </a:moveTo>
                  <a:lnTo>
                    <a:pt x="72317" y="112971"/>
                  </a:lnTo>
                  <a:cubicBezTo>
                    <a:pt x="103718" y="112971"/>
                    <a:pt x="131630" y="102821"/>
                    <a:pt x="131630" y="66345"/>
                  </a:cubicBezTo>
                  <a:cubicBezTo>
                    <a:pt x="131630" y="29551"/>
                    <a:pt x="103718" y="19719"/>
                    <a:pt x="72317" y="19719"/>
                  </a:cubicBezTo>
                  <a:lnTo>
                    <a:pt x="20934" y="19719"/>
                  </a:lnTo>
                  <a:lnTo>
                    <a:pt x="20934" y="112971"/>
                  </a:lnTo>
                  <a:close/>
                </a:path>
              </a:pathLst>
            </a:custGeom>
            <a:solidFill>
              <a:srgbClr val="000000"/>
            </a:solidFill>
            <a:ln w="27976" cap="flat">
              <a:noFill/>
              <a:prstDash val="solid"/>
              <a:miter/>
            </a:ln>
          </p:spPr>
          <p:txBody>
            <a:bodyPr rtlCol="0" anchor="ctr"/>
            <a:lstStyle/>
            <a:p>
              <a:endParaRPr lang="de-CH"/>
            </a:p>
          </p:txBody>
        </p:sp>
        <p:sp>
          <p:nvSpPr>
            <p:cNvPr id="82" name="Freihandform: Form 81">
              <a:extLst>
                <a:ext uri="{FF2B5EF4-FFF2-40B4-BE49-F238E27FC236}">
                  <a16:creationId xmlns:a16="http://schemas.microsoft.com/office/drawing/2014/main" id="{1F493793-0B25-474D-BBA1-3A69DA6F6111}"/>
                </a:ext>
              </a:extLst>
            </p:cNvPr>
            <p:cNvSpPr/>
            <p:nvPr/>
          </p:nvSpPr>
          <p:spPr>
            <a:xfrm>
              <a:off x="4879416" y="11756782"/>
              <a:ext cx="126873" cy="158593"/>
            </a:xfrm>
            <a:custGeom>
              <a:avLst/>
              <a:gdLst>
                <a:gd name="connsiteX0" fmla="*/ 151613 w 126872"/>
                <a:gd name="connsiteY0" fmla="*/ 86274 h 158592"/>
                <a:gd name="connsiteX1" fmla="*/ 75806 w 126872"/>
                <a:gd name="connsiteY1" fmla="*/ 172549 h 158592"/>
                <a:gd name="connsiteX2" fmla="*/ 0 w 126872"/>
                <a:gd name="connsiteY2" fmla="*/ 86274 h 158592"/>
                <a:gd name="connsiteX3" fmla="*/ 75806 w 126872"/>
                <a:gd name="connsiteY3" fmla="*/ 0 h 158592"/>
                <a:gd name="connsiteX4" fmla="*/ 151613 w 126872"/>
                <a:gd name="connsiteY4" fmla="*/ 86274 h 158592"/>
                <a:gd name="connsiteX5" fmla="*/ 75489 w 126872"/>
                <a:gd name="connsiteY5" fmla="*/ 18080 h 158592"/>
                <a:gd name="connsiteX6" fmla="*/ 20617 w 126872"/>
                <a:gd name="connsiteY6" fmla="*/ 86592 h 158592"/>
                <a:gd name="connsiteX7" fmla="*/ 75489 w 126872"/>
                <a:gd name="connsiteY7" fmla="*/ 155104 h 158592"/>
                <a:gd name="connsiteX8" fmla="*/ 130362 w 126872"/>
                <a:gd name="connsiteY8" fmla="*/ 86592 h 158592"/>
                <a:gd name="connsiteX9" fmla="*/ 75489 w 126872"/>
                <a:gd name="connsiteY9" fmla="*/ 18080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72" h="158592">
                  <a:moveTo>
                    <a:pt x="151613" y="86274"/>
                  </a:moveTo>
                  <a:cubicBezTo>
                    <a:pt x="151613" y="129094"/>
                    <a:pt x="127507" y="172549"/>
                    <a:pt x="75806" y="172549"/>
                  </a:cubicBezTo>
                  <a:cubicBezTo>
                    <a:pt x="23789" y="172549"/>
                    <a:pt x="0" y="129094"/>
                    <a:pt x="0" y="86274"/>
                  </a:cubicBezTo>
                  <a:cubicBezTo>
                    <a:pt x="0" y="43454"/>
                    <a:pt x="24106" y="0"/>
                    <a:pt x="75806" y="0"/>
                  </a:cubicBezTo>
                  <a:cubicBezTo>
                    <a:pt x="127507" y="0"/>
                    <a:pt x="151613" y="43454"/>
                    <a:pt x="151613" y="86274"/>
                  </a:cubicBezTo>
                  <a:close/>
                  <a:moveTo>
                    <a:pt x="75489" y="18080"/>
                  </a:moveTo>
                  <a:cubicBezTo>
                    <a:pt x="36159" y="18080"/>
                    <a:pt x="20617" y="56459"/>
                    <a:pt x="20617" y="86592"/>
                  </a:cubicBezTo>
                  <a:cubicBezTo>
                    <a:pt x="20617" y="116724"/>
                    <a:pt x="36159" y="155104"/>
                    <a:pt x="75489" y="155104"/>
                  </a:cubicBezTo>
                  <a:cubicBezTo>
                    <a:pt x="114820" y="155104"/>
                    <a:pt x="130362" y="116724"/>
                    <a:pt x="130362" y="86592"/>
                  </a:cubicBezTo>
                  <a:cubicBezTo>
                    <a:pt x="130362" y="56142"/>
                    <a:pt x="114820" y="18080"/>
                    <a:pt x="75489" y="18080"/>
                  </a:cubicBezTo>
                  <a:close/>
                </a:path>
              </a:pathLst>
            </a:custGeom>
            <a:solidFill>
              <a:srgbClr val="000000"/>
            </a:solidFill>
            <a:ln w="27976" cap="flat">
              <a:noFill/>
              <a:prstDash val="solid"/>
              <a:miter/>
            </a:ln>
          </p:spPr>
          <p:txBody>
            <a:bodyPr rtlCol="0" anchor="ctr"/>
            <a:lstStyle/>
            <a:p>
              <a:endParaRPr lang="de-CH"/>
            </a:p>
          </p:txBody>
        </p:sp>
        <p:sp>
          <p:nvSpPr>
            <p:cNvPr id="83" name="Freihandform: Form 82">
              <a:extLst>
                <a:ext uri="{FF2B5EF4-FFF2-40B4-BE49-F238E27FC236}">
                  <a16:creationId xmlns:a16="http://schemas.microsoft.com/office/drawing/2014/main" id="{93C6431D-A321-4DF8-AD23-CDA2C42372AB}"/>
                </a:ext>
              </a:extLst>
            </p:cNvPr>
            <p:cNvSpPr/>
            <p:nvPr/>
          </p:nvSpPr>
          <p:spPr>
            <a:xfrm>
              <a:off x="5060209" y="11756782"/>
              <a:ext cx="126873" cy="158593"/>
            </a:xfrm>
            <a:custGeom>
              <a:avLst/>
              <a:gdLst>
                <a:gd name="connsiteX0" fmla="*/ 65339 w 126872"/>
                <a:gd name="connsiteY0" fmla="*/ 0 h 158592"/>
                <a:gd name="connsiteX1" fmla="*/ 124652 w 126872"/>
                <a:gd name="connsiteY1" fmla="*/ 45040 h 158592"/>
                <a:gd name="connsiteX2" fmla="*/ 103718 w 126872"/>
                <a:gd name="connsiteY2" fmla="*/ 45040 h 158592"/>
                <a:gd name="connsiteX3" fmla="*/ 63436 w 126872"/>
                <a:gd name="connsiteY3" fmla="*/ 17763 h 158592"/>
                <a:gd name="connsiteX4" fmla="*/ 26643 w 126872"/>
                <a:gd name="connsiteY4" fmla="*/ 44089 h 158592"/>
                <a:gd name="connsiteX5" fmla="*/ 102132 w 126872"/>
                <a:gd name="connsiteY5" fmla="*/ 81517 h 158592"/>
                <a:gd name="connsiteX6" fmla="*/ 129727 w 126872"/>
                <a:gd name="connsiteY6" fmla="*/ 119579 h 158592"/>
                <a:gd name="connsiteX7" fmla="*/ 61216 w 126872"/>
                <a:gd name="connsiteY7" fmla="*/ 172866 h 158592"/>
                <a:gd name="connsiteX8" fmla="*/ 0 w 126872"/>
                <a:gd name="connsiteY8" fmla="*/ 123702 h 158592"/>
                <a:gd name="connsiteX9" fmla="*/ 20934 w 126872"/>
                <a:gd name="connsiteY9" fmla="*/ 123702 h 158592"/>
                <a:gd name="connsiteX10" fmla="*/ 65974 w 126872"/>
                <a:gd name="connsiteY10" fmla="*/ 155104 h 158592"/>
                <a:gd name="connsiteX11" fmla="*/ 108476 w 126872"/>
                <a:gd name="connsiteY11" fmla="*/ 122751 h 158592"/>
                <a:gd name="connsiteX12" fmla="*/ 56775 w 126872"/>
                <a:gd name="connsiteY12" fmla="*/ 89764 h 158592"/>
                <a:gd name="connsiteX13" fmla="*/ 5075 w 126872"/>
                <a:gd name="connsiteY13" fmla="*/ 45992 h 158592"/>
                <a:gd name="connsiteX14" fmla="*/ 65339 w 126872"/>
                <a:gd name="connsiteY14" fmla="*/ 0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6872" h="158592">
                  <a:moveTo>
                    <a:pt x="65339" y="0"/>
                  </a:moveTo>
                  <a:cubicBezTo>
                    <a:pt x="96106" y="0"/>
                    <a:pt x="122115" y="10784"/>
                    <a:pt x="124652" y="45040"/>
                  </a:cubicBezTo>
                  <a:lnTo>
                    <a:pt x="103718" y="45040"/>
                  </a:lnTo>
                  <a:cubicBezTo>
                    <a:pt x="101815" y="24740"/>
                    <a:pt x="83736" y="17763"/>
                    <a:pt x="63436" y="17763"/>
                  </a:cubicBezTo>
                  <a:cubicBezTo>
                    <a:pt x="45357" y="17763"/>
                    <a:pt x="26643" y="25058"/>
                    <a:pt x="26643" y="44089"/>
                  </a:cubicBezTo>
                  <a:cubicBezTo>
                    <a:pt x="26643" y="68195"/>
                    <a:pt x="58044" y="65657"/>
                    <a:pt x="102132" y="81517"/>
                  </a:cubicBezTo>
                  <a:cubicBezTo>
                    <a:pt x="118943" y="87226"/>
                    <a:pt x="129727" y="101816"/>
                    <a:pt x="129727" y="119579"/>
                  </a:cubicBezTo>
                  <a:cubicBezTo>
                    <a:pt x="129727" y="156372"/>
                    <a:pt x="95789" y="172866"/>
                    <a:pt x="61216" y="172866"/>
                  </a:cubicBezTo>
                  <a:cubicBezTo>
                    <a:pt x="32987" y="172866"/>
                    <a:pt x="634" y="159544"/>
                    <a:pt x="0" y="123702"/>
                  </a:cubicBezTo>
                  <a:lnTo>
                    <a:pt x="20934" y="123702"/>
                  </a:lnTo>
                  <a:cubicBezTo>
                    <a:pt x="22520" y="148126"/>
                    <a:pt x="44088" y="155104"/>
                    <a:pt x="65974" y="155104"/>
                  </a:cubicBezTo>
                  <a:cubicBezTo>
                    <a:pt x="86590" y="155104"/>
                    <a:pt x="108476" y="145271"/>
                    <a:pt x="108476" y="122751"/>
                  </a:cubicBezTo>
                  <a:cubicBezTo>
                    <a:pt x="108476" y="99279"/>
                    <a:pt x="82784" y="95473"/>
                    <a:pt x="56775" y="89764"/>
                  </a:cubicBezTo>
                  <a:cubicBezTo>
                    <a:pt x="31084" y="83737"/>
                    <a:pt x="5075" y="76125"/>
                    <a:pt x="5075" y="45992"/>
                  </a:cubicBezTo>
                  <a:cubicBezTo>
                    <a:pt x="5709" y="11736"/>
                    <a:pt x="36793" y="0"/>
                    <a:pt x="65339" y="0"/>
                  </a:cubicBezTo>
                  <a:close/>
                </a:path>
              </a:pathLst>
            </a:custGeom>
            <a:solidFill>
              <a:srgbClr val="000000"/>
            </a:solidFill>
            <a:ln w="27976" cap="flat">
              <a:noFill/>
              <a:prstDash val="solid"/>
              <a:miter/>
            </a:ln>
          </p:spPr>
          <p:txBody>
            <a:bodyPr rtlCol="0" anchor="ctr"/>
            <a:lstStyle/>
            <a:p>
              <a:endParaRPr lang="de-CH"/>
            </a:p>
          </p:txBody>
        </p:sp>
        <p:sp>
          <p:nvSpPr>
            <p:cNvPr id="84" name="Freihandform: Form 83">
              <a:extLst>
                <a:ext uri="{FF2B5EF4-FFF2-40B4-BE49-F238E27FC236}">
                  <a16:creationId xmlns:a16="http://schemas.microsoft.com/office/drawing/2014/main" id="{5D28AD57-FAC0-47C9-8EE1-D0C4F9AC56D0}"/>
                </a:ext>
              </a:extLst>
            </p:cNvPr>
            <p:cNvSpPr/>
            <p:nvPr/>
          </p:nvSpPr>
          <p:spPr>
            <a:xfrm>
              <a:off x="5215628" y="11718720"/>
              <a:ext cx="63436" cy="190311"/>
            </a:xfrm>
            <a:custGeom>
              <a:avLst/>
              <a:gdLst>
                <a:gd name="connsiteX0" fmla="*/ 32353 w 63436"/>
                <a:gd name="connsiteY0" fmla="*/ 60900 h 190311"/>
                <a:gd name="connsiteX1" fmla="*/ 0 w 63436"/>
                <a:gd name="connsiteY1" fmla="*/ 60900 h 190311"/>
                <a:gd name="connsiteX2" fmla="*/ 0 w 63436"/>
                <a:gd name="connsiteY2" fmla="*/ 43137 h 190311"/>
                <a:gd name="connsiteX3" fmla="*/ 32353 w 63436"/>
                <a:gd name="connsiteY3" fmla="*/ 43137 h 190311"/>
                <a:gd name="connsiteX4" fmla="*/ 32353 w 63436"/>
                <a:gd name="connsiteY4" fmla="*/ 8564 h 190311"/>
                <a:gd name="connsiteX5" fmla="*/ 51701 w 63436"/>
                <a:gd name="connsiteY5" fmla="*/ 0 h 190311"/>
                <a:gd name="connsiteX6" fmla="*/ 51701 w 63436"/>
                <a:gd name="connsiteY6" fmla="*/ 43137 h 190311"/>
                <a:gd name="connsiteX7" fmla="*/ 88811 w 63436"/>
                <a:gd name="connsiteY7" fmla="*/ 43137 h 190311"/>
                <a:gd name="connsiteX8" fmla="*/ 88811 w 63436"/>
                <a:gd name="connsiteY8" fmla="*/ 60900 h 190311"/>
                <a:gd name="connsiteX9" fmla="*/ 51701 w 63436"/>
                <a:gd name="connsiteY9" fmla="*/ 60900 h 190311"/>
                <a:gd name="connsiteX10" fmla="*/ 51701 w 63436"/>
                <a:gd name="connsiteY10" fmla="*/ 169694 h 190311"/>
                <a:gd name="connsiteX11" fmla="*/ 74221 w 63436"/>
                <a:gd name="connsiteY11" fmla="*/ 192849 h 190311"/>
                <a:gd name="connsiteX12" fmla="*/ 91031 w 63436"/>
                <a:gd name="connsiteY12" fmla="*/ 190945 h 190311"/>
                <a:gd name="connsiteX13" fmla="*/ 91031 w 63436"/>
                <a:gd name="connsiteY13" fmla="*/ 207756 h 190311"/>
                <a:gd name="connsiteX14" fmla="*/ 71366 w 63436"/>
                <a:gd name="connsiteY14" fmla="*/ 210611 h 190311"/>
                <a:gd name="connsiteX15" fmla="*/ 32353 w 63436"/>
                <a:gd name="connsiteY15" fmla="*/ 162399 h 190311"/>
                <a:gd name="connsiteX16" fmla="*/ 32353 w 63436"/>
                <a:gd name="connsiteY16" fmla="*/ 60900 h 190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436" h="190311">
                  <a:moveTo>
                    <a:pt x="32353" y="60900"/>
                  </a:moveTo>
                  <a:lnTo>
                    <a:pt x="0" y="60900"/>
                  </a:lnTo>
                  <a:lnTo>
                    <a:pt x="0" y="43137"/>
                  </a:lnTo>
                  <a:lnTo>
                    <a:pt x="32353" y="43137"/>
                  </a:lnTo>
                  <a:lnTo>
                    <a:pt x="32353" y="8564"/>
                  </a:lnTo>
                  <a:lnTo>
                    <a:pt x="51701" y="0"/>
                  </a:lnTo>
                  <a:lnTo>
                    <a:pt x="51701" y="43137"/>
                  </a:lnTo>
                  <a:lnTo>
                    <a:pt x="88811" y="43137"/>
                  </a:lnTo>
                  <a:lnTo>
                    <a:pt x="88811" y="60900"/>
                  </a:lnTo>
                  <a:lnTo>
                    <a:pt x="51701" y="60900"/>
                  </a:lnTo>
                  <a:lnTo>
                    <a:pt x="51701" y="169694"/>
                  </a:lnTo>
                  <a:cubicBezTo>
                    <a:pt x="51383" y="184602"/>
                    <a:pt x="58996" y="192849"/>
                    <a:pt x="74221" y="192849"/>
                  </a:cubicBezTo>
                  <a:cubicBezTo>
                    <a:pt x="79930" y="192849"/>
                    <a:pt x="85956" y="192532"/>
                    <a:pt x="91031" y="190945"/>
                  </a:cubicBezTo>
                  <a:lnTo>
                    <a:pt x="91031" y="207756"/>
                  </a:lnTo>
                  <a:cubicBezTo>
                    <a:pt x="85005" y="209342"/>
                    <a:pt x="77710" y="210611"/>
                    <a:pt x="71366" y="210611"/>
                  </a:cubicBezTo>
                  <a:cubicBezTo>
                    <a:pt x="30132" y="210611"/>
                    <a:pt x="32353" y="184285"/>
                    <a:pt x="32353" y="162399"/>
                  </a:cubicBezTo>
                  <a:lnTo>
                    <a:pt x="32353" y="60900"/>
                  </a:lnTo>
                  <a:close/>
                </a:path>
              </a:pathLst>
            </a:custGeom>
            <a:solidFill>
              <a:srgbClr val="000000"/>
            </a:solidFill>
            <a:ln w="27976" cap="flat">
              <a:noFill/>
              <a:prstDash val="solid"/>
              <a:miter/>
            </a:ln>
          </p:spPr>
          <p:txBody>
            <a:bodyPr rtlCol="0" anchor="ctr"/>
            <a:lstStyle/>
            <a:p>
              <a:endParaRPr lang="de-CH"/>
            </a:p>
          </p:txBody>
        </p:sp>
        <p:sp>
          <p:nvSpPr>
            <p:cNvPr id="85" name="Freihandform: Form 84">
              <a:extLst>
                <a:ext uri="{FF2B5EF4-FFF2-40B4-BE49-F238E27FC236}">
                  <a16:creationId xmlns:a16="http://schemas.microsoft.com/office/drawing/2014/main" id="{BD00AC40-05A0-46BA-9739-C2A8BBDA0A29}"/>
                </a:ext>
              </a:extLst>
            </p:cNvPr>
            <p:cNvSpPr/>
            <p:nvPr/>
          </p:nvSpPr>
          <p:spPr>
            <a:xfrm>
              <a:off x="5323787" y="11686684"/>
              <a:ext cx="63436" cy="222030"/>
            </a:xfrm>
            <a:custGeom>
              <a:avLst/>
              <a:gdLst>
                <a:gd name="connsiteX0" fmla="*/ 32670 w 63436"/>
                <a:gd name="connsiteY0" fmla="*/ 237889 h 222029"/>
                <a:gd name="connsiteX1" fmla="*/ 32670 w 63436"/>
                <a:gd name="connsiteY1" fmla="*/ 92935 h 222029"/>
                <a:gd name="connsiteX2" fmla="*/ 0 w 63436"/>
                <a:gd name="connsiteY2" fmla="*/ 92935 h 222029"/>
                <a:gd name="connsiteX3" fmla="*/ 0 w 63436"/>
                <a:gd name="connsiteY3" fmla="*/ 75173 h 222029"/>
                <a:gd name="connsiteX4" fmla="*/ 32670 w 63436"/>
                <a:gd name="connsiteY4" fmla="*/ 75173 h 222029"/>
                <a:gd name="connsiteX5" fmla="*/ 32670 w 63436"/>
                <a:gd name="connsiteY5" fmla="*/ 40600 h 222029"/>
                <a:gd name="connsiteX6" fmla="*/ 72000 w 63436"/>
                <a:gd name="connsiteY6" fmla="*/ 0 h 222029"/>
                <a:gd name="connsiteX7" fmla="*/ 90397 w 63436"/>
                <a:gd name="connsiteY7" fmla="*/ 3489 h 222029"/>
                <a:gd name="connsiteX8" fmla="*/ 90397 w 63436"/>
                <a:gd name="connsiteY8" fmla="*/ 19031 h 222029"/>
                <a:gd name="connsiteX9" fmla="*/ 78344 w 63436"/>
                <a:gd name="connsiteY9" fmla="*/ 17762 h 222029"/>
                <a:gd name="connsiteX10" fmla="*/ 52018 w 63436"/>
                <a:gd name="connsiteY10" fmla="*/ 54556 h 222029"/>
                <a:gd name="connsiteX11" fmla="*/ 52018 w 63436"/>
                <a:gd name="connsiteY11" fmla="*/ 75173 h 222029"/>
                <a:gd name="connsiteX12" fmla="*/ 88811 w 63436"/>
                <a:gd name="connsiteY12" fmla="*/ 75173 h 222029"/>
                <a:gd name="connsiteX13" fmla="*/ 88811 w 63436"/>
                <a:gd name="connsiteY13" fmla="*/ 92935 h 222029"/>
                <a:gd name="connsiteX14" fmla="*/ 52018 w 63436"/>
                <a:gd name="connsiteY14" fmla="*/ 92935 h 222029"/>
                <a:gd name="connsiteX15" fmla="*/ 52018 w 63436"/>
                <a:gd name="connsiteY15" fmla="*/ 237889 h 222029"/>
                <a:gd name="connsiteX16" fmla="*/ 32670 w 63436"/>
                <a:gd name="connsiteY16" fmla="*/ 237889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436" h="222029">
                  <a:moveTo>
                    <a:pt x="32670" y="237889"/>
                  </a:moveTo>
                  <a:lnTo>
                    <a:pt x="32670" y="92935"/>
                  </a:lnTo>
                  <a:lnTo>
                    <a:pt x="0" y="92935"/>
                  </a:lnTo>
                  <a:lnTo>
                    <a:pt x="0" y="75173"/>
                  </a:lnTo>
                  <a:lnTo>
                    <a:pt x="32670" y="75173"/>
                  </a:lnTo>
                  <a:lnTo>
                    <a:pt x="32670" y="40600"/>
                  </a:lnTo>
                  <a:cubicBezTo>
                    <a:pt x="32670" y="12687"/>
                    <a:pt x="44088" y="0"/>
                    <a:pt x="72000" y="0"/>
                  </a:cubicBezTo>
                  <a:cubicBezTo>
                    <a:pt x="78027" y="0"/>
                    <a:pt x="84687" y="2220"/>
                    <a:pt x="90397" y="3489"/>
                  </a:cubicBezTo>
                  <a:lnTo>
                    <a:pt x="90397" y="19031"/>
                  </a:lnTo>
                  <a:cubicBezTo>
                    <a:pt x="86590" y="18397"/>
                    <a:pt x="82150" y="17762"/>
                    <a:pt x="78344" y="17762"/>
                  </a:cubicBezTo>
                  <a:cubicBezTo>
                    <a:pt x="51700" y="17762"/>
                    <a:pt x="51066" y="31084"/>
                    <a:pt x="52018" y="54556"/>
                  </a:cubicBezTo>
                  <a:lnTo>
                    <a:pt x="52018" y="75173"/>
                  </a:lnTo>
                  <a:lnTo>
                    <a:pt x="88811" y="75173"/>
                  </a:lnTo>
                  <a:lnTo>
                    <a:pt x="88811" y="92935"/>
                  </a:lnTo>
                  <a:lnTo>
                    <a:pt x="52018" y="92935"/>
                  </a:lnTo>
                  <a:lnTo>
                    <a:pt x="52018" y="237889"/>
                  </a:lnTo>
                  <a:lnTo>
                    <a:pt x="32670" y="237889"/>
                  </a:lnTo>
                  <a:close/>
                </a:path>
              </a:pathLst>
            </a:custGeom>
            <a:solidFill>
              <a:srgbClr val="000000"/>
            </a:solidFill>
            <a:ln w="27976" cap="flat">
              <a:noFill/>
              <a:prstDash val="solid"/>
              <a:miter/>
            </a:ln>
          </p:spPr>
          <p:txBody>
            <a:bodyPr rtlCol="0" anchor="ctr"/>
            <a:lstStyle/>
            <a:p>
              <a:endParaRPr lang="de-CH"/>
            </a:p>
          </p:txBody>
        </p:sp>
        <p:sp>
          <p:nvSpPr>
            <p:cNvPr id="86" name="Freihandform: Form 85">
              <a:extLst>
                <a:ext uri="{FF2B5EF4-FFF2-40B4-BE49-F238E27FC236}">
                  <a16:creationId xmlns:a16="http://schemas.microsoft.com/office/drawing/2014/main" id="{B2407868-6CAF-47E3-AD34-8503BC0DFA69}"/>
                </a:ext>
              </a:extLst>
            </p:cNvPr>
            <p:cNvSpPr/>
            <p:nvPr/>
          </p:nvSpPr>
          <p:spPr>
            <a:xfrm>
              <a:off x="5430043" y="11757099"/>
              <a:ext cx="126873" cy="158593"/>
            </a:xfrm>
            <a:custGeom>
              <a:avLst/>
              <a:gdLst>
                <a:gd name="connsiteX0" fmla="*/ 106573 w 126872"/>
                <a:gd name="connsiteY0" fmla="*/ 52653 h 158592"/>
                <a:gd name="connsiteX1" fmla="*/ 67877 w 126872"/>
                <a:gd name="connsiteY1" fmla="*/ 17762 h 158592"/>
                <a:gd name="connsiteX2" fmla="*/ 27912 w 126872"/>
                <a:gd name="connsiteY2" fmla="*/ 45992 h 158592"/>
                <a:gd name="connsiteX3" fmla="*/ 7295 w 126872"/>
                <a:gd name="connsiteY3" fmla="*/ 45992 h 158592"/>
                <a:gd name="connsiteX4" fmla="*/ 68194 w 126872"/>
                <a:gd name="connsiteY4" fmla="*/ 0 h 158592"/>
                <a:gd name="connsiteX5" fmla="*/ 125921 w 126872"/>
                <a:gd name="connsiteY5" fmla="*/ 53921 h 158592"/>
                <a:gd name="connsiteX6" fmla="*/ 125921 w 126872"/>
                <a:gd name="connsiteY6" fmla="*/ 130997 h 158592"/>
                <a:gd name="connsiteX7" fmla="*/ 127507 w 126872"/>
                <a:gd name="connsiteY7" fmla="*/ 167791 h 158592"/>
                <a:gd name="connsiteX8" fmla="*/ 107524 w 126872"/>
                <a:gd name="connsiteY8" fmla="*/ 167791 h 158592"/>
                <a:gd name="connsiteX9" fmla="*/ 106890 w 126872"/>
                <a:gd name="connsiteY9" fmla="*/ 143685 h 158592"/>
                <a:gd name="connsiteX10" fmla="*/ 106256 w 126872"/>
                <a:gd name="connsiteY10" fmla="*/ 143685 h 158592"/>
                <a:gd name="connsiteX11" fmla="*/ 105304 w 126872"/>
                <a:gd name="connsiteY11" fmla="*/ 145905 h 158592"/>
                <a:gd name="connsiteX12" fmla="*/ 54238 w 126872"/>
                <a:gd name="connsiteY12" fmla="*/ 172549 h 158592"/>
                <a:gd name="connsiteX13" fmla="*/ 0 w 126872"/>
                <a:gd name="connsiteY13" fmla="*/ 122434 h 158592"/>
                <a:gd name="connsiteX14" fmla="*/ 32670 w 126872"/>
                <a:gd name="connsiteY14" fmla="*/ 75490 h 158592"/>
                <a:gd name="connsiteX15" fmla="*/ 106256 w 126872"/>
                <a:gd name="connsiteY15" fmla="*/ 67878 h 158592"/>
                <a:gd name="connsiteX16" fmla="*/ 106256 w 126872"/>
                <a:gd name="connsiteY16" fmla="*/ 52653 h 158592"/>
                <a:gd name="connsiteX17" fmla="*/ 57727 w 126872"/>
                <a:gd name="connsiteY17" fmla="*/ 154469 h 158592"/>
                <a:gd name="connsiteX18" fmla="*/ 106256 w 126872"/>
                <a:gd name="connsiteY18" fmla="*/ 85323 h 158592"/>
                <a:gd name="connsiteX19" fmla="*/ 20934 w 126872"/>
                <a:gd name="connsiteY19" fmla="*/ 122116 h 158592"/>
                <a:gd name="connsiteX20" fmla="*/ 57727 w 126872"/>
                <a:gd name="connsiteY20" fmla="*/ 154469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6872" h="158592">
                  <a:moveTo>
                    <a:pt x="106573" y="52653"/>
                  </a:moveTo>
                  <a:cubicBezTo>
                    <a:pt x="104670" y="26009"/>
                    <a:pt x="91031" y="17762"/>
                    <a:pt x="67877" y="17762"/>
                  </a:cubicBezTo>
                  <a:cubicBezTo>
                    <a:pt x="47577" y="17762"/>
                    <a:pt x="30449" y="23789"/>
                    <a:pt x="27912" y="45992"/>
                  </a:cubicBezTo>
                  <a:lnTo>
                    <a:pt x="7295" y="45992"/>
                  </a:lnTo>
                  <a:cubicBezTo>
                    <a:pt x="12053" y="12687"/>
                    <a:pt x="37110" y="0"/>
                    <a:pt x="68194" y="0"/>
                  </a:cubicBezTo>
                  <a:cubicBezTo>
                    <a:pt x="104035" y="0"/>
                    <a:pt x="126555" y="16494"/>
                    <a:pt x="125921" y="53921"/>
                  </a:cubicBezTo>
                  <a:lnTo>
                    <a:pt x="125921" y="130997"/>
                  </a:lnTo>
                  <a:cubicBezTo>
                    <a:pt x="125604" y="143685"/>
                    <a:pt x="126873" y="156690"/>
                    <a:pt x="127507" y="167791"/>
                  </a:cubicBezTo>
                  <a:lnTo>
                    <a:pt x="107524" y="167791"/>
                  </a:lnTo>
                  <a:lnTo>
                    <a:pt x="106890" y="143685"/>
                  </a:lnTo>
                  <a:lnTo>
                    <a:pt x="106256" y="143685"/>
                  </a:lnTo>
                  <a:lnTo>
                    <a:pt x="105304" y="145905"/>
                  </a:lnTo>
                  <a:cubicBezTo>
                    <a:pt x="98009" y="159544"/>
                    <a:pt x="76441" y="172549"/>
                    <a:pt x="54238" y="172549"/>
                  </a:cubicBezTo>
                  <a:cubicBezTo>
                    <a:pt x="24106" y="172549"/>
                    <a:pt x="0" y="154152"/>
                    <a:pt x="0" y="122434"/>
                  </a:cubicBezTo>
                  <a:cubicBezTo>
                    <a:pt x="0" y="100230"/>
                    <a:pt x="13322" y="83420"/>
                    <a:pt x="32670" y="75490"/>
                  </a:cubicBezTo>
                  <a:cubicBezTo>
                    <a:pt x="54555" y="65975"/>
                    <a:pt x="82467" y="69464"/>
                    <a:pt x="106256" y="67878"/>
                  </a:cubicBezTo>
                  <a:lnTo>
                    <a:pt x="106256" y="52653"/>
                  </a:lnTo>
                  <a:close/>
                  <a:moveTo>
                    <a:pt x="57727" y="154469"/>
                  </a:moveTo>
                  <a:cubicBezTo>
                    <a:pt x="100229" y="154469"/>
                    <a:pt x="108159" y="119579"/>
                    <a:pt x="106256" y="85323"/>
                  </a:cubicBezTo>
                  <a:cubicBezTo>
                    <a:pt x="78661" y="86274"/>
                    <a:pt x="20934" y="81199"/>
                    <a:pt x="20934" y="122116"/>
                  </a:cubicBezTo>
                  <a:cubicBezTo>
                    <a:pt x="21251" y="144002"/>
                    <a:pt x="38062" y="154469"/>
                    <a:pt x="57727" y="154469"/>
                  </a:cubicBezTo>
                  <a:close/>
                </a:path>
              </a:pathLst>
            </a:custGeom>
            <a:solidFill>
              <a:srgbClr val="000000"/>
            </a:solidFill>
            <a:ln w="27976" cap="flat">
              <a:noFill/>
              <a:prstDash val="solid"/>
              <a:miter/>
            </a:ln>
          </p:spPr>
          <p:txBody>
            <a:bodyPr rtlCol="0" anchor="ctr"/>
            <a:lstStyle/>
            <a:p>
              <a:endParaRPr lang="de-CH"/>
            </a:p>
          </p:txBody>
        </p:sp>
        <p:sp>
          <p:nvSpPr>
            <p:cNvPr id="87" name="Freihandform: Form 86">
              <a:extLst>
                <a:ext uri="{FF2B5EF4-FFF2-40B4-BE49-F238E27FC236}">
                  <a16:creationId xmlns:a16="http://schemas.microsoft.com/office/drawing/2014/main" id="{C655B2B2-CBA6-4979-B48B-D4C2FE7A9514}"/>
                </a:ext>
              </a:extLst>
            </p:cNvPr>
            <p:cNvSpPr/>
            <p:nvPr/>
          </p:nvSpPr>
          <p:spPr>
            <a:xfrm>
              <a:off x="5595929" y="11756782"/>
              <a:ext cx="126873" cy="158593"/>
            </a:xfrm>
            <a:custGeom>
              <a:avLst/>
              <a:gdLst>
                <a:gd name="connsiteX0" fmla="*/ 113868 w 126872"/>
                <a:gd name="connsiteY0" fmla="*/ 54873 h 158592"/>
                <a:gd name="connsiteX1" fmla="*/ 69463 w 126872"/>
                <a:gd name="connsiteY1" fmla="*/ 17763 h 158592"/>
                <a:gd name="connsiteX2" fmla="*/ 21251 w 126872"/>
                <a:gd name="connsiteY2" fmla="*/ 85957 h 158592"/>
                <a:gd name="connsiteX3" fmla="*/ 69463 w 126872"/>
                <a:gd name="connsiteY3" fmla="*/ 154787 h 158592"/>
                <a:gd name="connsiteX4" fmla="*/ 113868 w 126872"/>
                <a:gd name="connsiteY4" fmla="*/ 116724 h 158592"/>
                <a:gd name="connsiteX5" fmla="*/ 134802 w 126872"/>
                <a:gd name="connsiteY5" fmla="*/ 116724 h 158592"/>
                <a:gd name="connsiteX6" fmla="*/ 71366 w 126872"/>
                <a:gd name="connsiteY6" fmla="*/ 172549 h 158592"/>
                <a:gd name="connsiteX7" fmla="*/ 0 w 126872"/>
                <a:gd name="connsiteY7" fmla="*/ 86274 h 158592"/>
                <a:gd name="connsiteX8" fmla="*/ 72635 w 126872"/>
                <a:gd name="connsiteY8" fmla="*/ 0 h 158592"/>
                <a:gd name="connsiteX9" fmla="*/ 134802 w 126872"/>
                <a:gd name="connsiteY9" fmla="*/ 54873 h 158592"/>
                <a:gd name="connsiteX10" fmla="*/ 113868 w 126872"/>
                <a:gd name="connsiteY10" fmla="*/ 54873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872" h="158592">
                  <a:moveTo>
                    <a:pt x="113868" y="54873"/>
                  </a:moveTo>
                  <a:cubicBezTo>
                    <a:pt x="112282" y="29816"/>
                    <a:pt x="96423" y="17763"/>
                    <a:pt x="69463" y="17763"/>
                  </a:cubicBezTo>
                  <a:cubicBezTo>
                    <a:pt x="39648" y="17763"/>
                    <a:pt x="21251" y="48847"/>
                    <a:pt x="21251" y="85957"/>
                  </a:cubicBezTo>
                  <a:cubicBezTo>
                    <a:pt x="21251" y="123385"/>
                    <a:pt x="39648" y="154787"/>
                    <a:pt x="69463" y="154787"/>
                  </a:cubicBezTo>
                  <a:cubicBezTo>
                    <a:pt x="94837" y="154787"/>
                    <a:pt x="112282" y="139244"/>
                    <a:pt x="113868" y="116724"/>
                  </a:cubicBezTo>
                  <a:lnTo>
                    <a:pt x="134802" y="116724"/>
                  </a:lnTo>
                  <a:cubicBezTo>
                    <a:pt x="129727" y="154152"/>
                    <a:pt x="108159" y="172549"/>
                    <a:pt x="71366" y="172549"/>
                  </a:cubicBezTo>
                  <a:cubicBezTo>
                    <a:pt x="22837" y="172549"/>
                    <a:pt x="0" y="130680"/>
                    <a:pt x="0" y="86274"/>
                  </a:cubicBezTo>
                  <a:cubicBezTo>
                    <a:pt x="0" y="42186"/>
                    <a:pt x="24423" y="0"/>
                    <a:pt x="72635" y="0"/>
                  </a:cubicBezTo>
                  <a:cubicBezTo>
                    <a:pt x="105938" y="0"/>
                    <a:pt x="133216" y="19983"/>
                    <a:pt x="134802" y="54873"/>
                  </a:cubicBezTo>
                  <a:lnTo>
                    <a:pt x="113868" y="54873"/>
                  </a:lnTo>
                  <a:close/>
                </a:path>
              </a:pathLst>
            </a:custGeom>
            <a:solidFill>
              <a:srgbClr val="000000"/>
            </a:solidFill>
            <a:ln w="27976" cap="flat">
              <a:noFill/>
              <a:prstDash val="solid"/>
              <a:miter/>
            </a:ln>
          </p:spPr>
          <p:txBody>
            <a:bodyPr rtlCol="0" anchor="ctr"/>
            <a:lstStyle/>
            <a:p>
              <a:endParaRPr lang="de-CH"/>
            </a:p>
          </p:txBody>
        </p:sp>
        <p:sp>
          <p:nvSpPr>
            <p:cNvPr id="88" name="Freihandform: Form 87">
              <a:extLst>
                <a:ext uri="{FF2B5EF4-FFF2-40B4-BE49-F238E27FC236}">
                  <a16:creationId xmlns:a16="http://schemas.microsoft.com/office/drawing/2014/main" id="{A50434B7-813D-471D-87F3-DAA52ACE514E}"/>
                </a:ext>
              </a:extLst>
            </p:cNvPr>
            <p:cNvSpPr/>
            <p:nvPr/>
          </p:nvSpPr>
          <p:spPr>
            <a:xfrm>
              <a:off x="5753251" y="11690808"/>
              <a:ext cx="126873" cy="222030"/>
            </a:xfrm>
            <a:custGeom>
              <a:avLst/>
              <a:gdLst>
                <a:gd name="connsiteX0" fmla="*/ 19348 w 126872"/>
                <a:gd name="connsiteY0" fmla="*/ 95790 h 222029"/>
                <a:gd name="connsiteX1" fmla="*/ 19982 w 126872"/>
                <a:gd name="connsiteY1" fmla="*/ 95790 h 222029"/>
                <a:gd name="connsiteX2" fmla="*/ 70731 w 126872"/>
                <a:gd name="connsiteY2" fmla="*/ 66292 h 222029"/>
                <a:gd name="connsiteX3" fmla="*/ 128141 w 126872"/>
                <a:gd name="connsiteY3" fmla="*/ 132266 h 222029"/>
                <a:gd name="connsiteX4" fmla="*/ 128141 w 126872"/>
                <a:gd name="connsiteY4" fmla="*/ 234083 h 222029"/>
                <a:gd name="connsiteX5" fmla="*/ 108793 w 126872"/>
                <a:gd name="connsiteY5" fmla="*/ 234083 h 222029"/>
                <a:gd name="connsiteX6" fmla="*/ 108793 w 126872"/>
                <a:gd name="connsiteY6" fmla="*/ 129095 h 222029"/>
                <a:gd name="connsiteX7" fmla="*/ 65974 w 126872"/>
                <a:gd name="connsiteY7" fmla="*/ 84371 h 222029"/>
                <a:gd name="connsiteX8" fmla="*/ 19348 w 126872"/>
                <a:gd name="connsiteY8" fmla="*/ 140513 h 222029"/>
                <a:gd name="connsiteX9" fmla="*/ 19348 w 126872"/>
                <a:gd name="connsiteY9" fmla="*/ 234083 h 222029"/>
                <a:gd name="connsiteX10" fmla="*/ 0 w 126872"/>
                <a:gd name="connsiteY10" fmla="*/ 234083 h 222029"/>
                <a:gd name="connsiteX11" fmla="*/ 0 w 126872"/>
                <a:gd name="connsiteY11" fmla="*/ 0 h 222029"/>
                <a:gd name="connsiteX12" fmla="*/ 19348 w 126872"/>
                <a:gd name="connsiteY12" fmla="*/ 0 h 222029"/>
                <a:gd name="connsiteX13" fmla="*/ 19348 w 126872"/>
                <a:gd name="connsiteY13" fmla="*/ 95790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872" h="222029">
                  <a:moveTo>
                    <a:pt x="19348" y="95790"/>
                  </a:moveTo>
                  <a:lnTo>
                    <a:pt x="19982" y="95790"/>
                  </a:lnTo>
                  <a:cubicBezTo>
                    <a:pt x="31401" y="75807"/>
                    <a:pt x="49797" y="66292"/>
                    <a:pt x="70731" y="66292"/>
                  </a:cubicBezTo>
                  <a:cubicBezTo>
                    <a:pt x="124018" y="66292"/>
                    <a:pt x="128141" y="113235"/>
                    <a:pt x="128141" y="132266"/>
                  </a:cubicBezTo>
                  <a:lnTo>
                    <a:pt x="128141" y="234083"/>
                  </a:lnTo>
                  <a:lnTo>
                    <a:pt x="108793" y="234083"/>
                  </a:lnTo>
                  <a:lnTo>
                    <a:pt x="108793" y="129095"/>
                  </a:lnTo>
                  <a:cubicBezTo>
                    <a:pt x="108793" y="100865"/>
                    <a:pt x="92617" y="84371"/>
                    <a:pt x="65974" y="84371"/>
                  </a:cubicBezTo>
                  <a:cubicBezTo>
                    <a:pt x="33938" y="84371"/>
                    <a:pt x="19348" y="111332"/>
                    <a:pt x="19348" y="140513"/>
                  </a:cubicBezTo>
                  <a:lnTo>
                    <a:pt x="19348" y="234083"/>
                  </a:lnTo>
                  <a:lnTo>
                    <a:pt x="0" y="234083"/>
                  </a:lnTo>
                  <a:lnTo>
                    <a:pt x="0" y="0"/>
                  </a:lnTo>
                  <a:lnTo>
                    <a:pt x="19348" y="0"/>
                  </a:lnTo>
                  <a:lnTo>
                    <a:pt x="19348" y="95790"/>
                  </a:lnTo>
                  <a:close/>
                </a:path>
              </a:pathLst>
            </a:custGeom>
            <a:solidFill>
              <a:srgbClr val="000000"/>
            </a:solidFill>
            <a:ln w="27976" cap="flat">
              <a:noFill/>
              <a:prstDash val="solid"/>
              <a:miter/>
            </a:ln>
          </p:spPr>
          <p:txBody>
            <a:bodyPr rtlCol="0" anchor="ctr"/>
            <a:lstStyle/>
            <a:p>
              <a:endParaRPr lang="de-CH"/>
            </a:p>
          </p:txBody>
        </p:sp>
        <p:sp>
          <p:nvSpPr>
            <p:cNvPr id="89" name="Freihandform: Form 88">
              <a:extLst>
                <a:ext uri="{FF2B5EF4-FFF2-40B4-BE49-F238E27FC236}">
                  <a16:creationId xmlns:a16="http://schemas.microsoft.com/office/drawing/2014/main" id="{01D37790-2B8E-489E-91DD-836C583A8D2B}"/>
                </a:ext>
              </a:extLst>
            </p:cNvPr>
            <p:cNvSpPr/>
            <p:nvPr/>
          </p:nvSpPr>
          <p:spPr>
            <a:xfrm>
              <a:off x="6036177" y="11700323"/>
              <a:ext cx="126873" cy="222030"/>
            </a:xfrm>
            <a:custGeom>
              <a:avLst/>
              <a:gdLst>
                <a:gd name="connsiteX0" fmla="*/ 9833 w 126872"/>
                <a:gd name="connsiteY0" fmla="*/ 0 h 222029"/>
                <a:gd name="connsiteX1" fmla="*/ 133216 w 126872"/>
                <a:gd name="connsiteY1" fmla="*/ 0 h 222029"/>
                <a:gd name="connsiteX2" fmla="*/ 133216 w 126872"/>
                <a:gd name="connsiteY2" fmla="*/ 19348 h 222029"/>
                <a:gd name="connsiteX3" fmla="*/ 29815 w 126872"/>
                <a:gd name="connsiteY3" fmla="*/ 19348 h 222029"/>
                <a:gd name="connsiteX4" fmla="*/ 26326 w 126872"/>
                <a:gd name="connsiteY4" fmla="*/ 99279 h 222029"/>
                <a:gd name="connsiteX5" fmla="*/ 26960 w 126872"/>
                <a:gd name="connsiteY5" fmla="*/ 99913 h 222029"/>
                <a:gd name="connsiteX6" fmla="*/ 76124 w 126872"/>
                <a:gd name="connsiteY6" fmla="*/ 76125 h 222029"/>
                <a:gd name="connsiteX7" fmla="*/ 144635 w 126872"/>
                <a:gd name="connsiteY7" fmla="*/ 150980 h 222029"/>
                <a:gd name="connsiteX8" fmla="*/ 72635 w 126872"/>
                <a:gd name="connsiteY8" fmla="*/ 228691 h 222029"/>
                <a:gd name="connsiteX9" fmla="*/ 0 w 126872"/>
                <a:gd name="connsiteY9" fmla="*/ 168743 h 222029"/>
                <a:gd name="connsiteX10" fmla="*/ 22837 w 126872"/>
                <a:gd name="connsiteY10" fmla="*/ 168743 h 222029"/>
                <a:gd name="connsiteX11" fmla="*/ 70414 w 126872"/>
                <a:gd name="connsiteY11" fmla="*/ 209342 h 222029"/>
                <a:gd name="connsiteX12" fmla="*/ 122115 w 126872"/>
                <a:gd name="connsiteY12" fmla="*/ 150029 h 222029"/>
                <a:gd name="connsiteX13" fmla="*/ 72000 w 126872"/>
                <a:gd name="connsiteY13" fmla="*/ 95473 h 222029"/>
                <a:gd name="connsiteX14" fmla="*/ 26643 w 126872"/>
                <a:gd name="connsiteY14" fmla="*/ 129412 h 222029"/>
                <a:gd name="connsiteX15" fmla="*/ 4758 w 126872"/>
                <a:gd name="connsiteY15" fmla="*/ 129412 h 222029"/>
                <a:gd name="connsiteX16" fmla="*/ 9833 w 126872"/>
                <a:gd name="connsiteY16" fmla="*/ 0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6872" h="222029">
                  <a:moveTo>
                    <a:pt x="9833" y="0"/>
                  </a:moveTo>
                  <a:lnTo>
                    <a:pt x="133216" y="0"/>
                  </a:lnTo>
                  <a:lnTo>
                    <a:pt x="133216" y="19348"/>
                  </a:lnTo>
                  <a:lnTo>
                    <a:pt x="29815" y="19348"/>
                  </a:lnTo>
                  <a:lnTo>
                    <a:pt x="26326" y="99279"/>
                  </a:lnTo>
                  <a:lnTo>
                    <a:pt x="26960" y="99913"/>
                  </a:lnTo>
                  <a:cubicBezTo>
                    <a:pt x="39648" y="85323"/>
                    <a:pt x="56141" y="76125"/>
                    <a:pt x="76124" y="76125"/>
                  </a:cubicBezTo>
                  <a:cubicBezTo>
                    <a:pt x="118309" y="76125"/>
                    <a:pt x="144635" y="110698"/>
                    <a:pt x="144635" y="150980"/>
                  </a:cubicBezTo>
                  <a:cubicBezTo>
                    <a:pt x="144635" y="194118"/>
                    <a:pt x="117040" y="228691"/>
                    <a:pt x="72635" y="228691"/>
                  </a:cubicBezTo>
                  <a:cubicBezTo>
                    <a:pt x="34573" y="228691"/>
                    <a:pt x="1269" y="211246"/>
                    <a:pt x="0" y="168743"/>
                  </a:cubicBezTo>
                  <a:lnTo>
                    <a:pt x="22837" y="168743"/>
                  </a:lnTo>
                  <a:cubicBezTo>
                    <a:pt x="24106" y="195703"/>
                    <a:pt x="45040" y="209342"/>
                    <a:pt x="70414" y="209342"/>
                  </a:cubicBezTo>
                  <a:cubicBezTo>
                    <a:pt x="105304" y="209342"/>
                    <a:pt x="122115" y="182382"/>
                    <a:pt x="122115" y="150029"/>
                  </a:cubicBezTo>
                  <a:cubicBezTo>
                    <a:pt x="122115" y="117676"/>
                    <a:pt x="105621" y="95473"/>
                    <a:pt x="72000" y="95473"/>
                  </a:cubicBezTo>
                  <a:cubicBezTo>
                    <a:pt x="50749" y="95473"/>
                    <a:pt x="31084" y="108477"/>
                    <a:pt x="26643" y="129412"/>
                  </a:cubicBezTo>
                  <a:lnTo>
                    <a:pt x="4758" y="129412"/>
                  </a:lnTo>
                  <a:lnTo>
                    <a:pt x="9833" y="0"/>
                  </a:lnTo>
                  <a:close/>
                </a:path>
              </a:pathLst>
            </a:custGeom>
            <a:solidFill>
              <a:srgbClr val="000000"/>
            </a:solidFill>
            <a:ln w="27976" cap="flat">
              <a:noFill/>
              <a:prstDash val="solid"/>
              <a:miter/>
            </a:ln>
          </p:spPr>
          <p:txBody>
            <a:bodyPr rtlCol="0" anchor="ctr"/>
            <a:lstStyle/>
            <a:p>
              <a:endParaRPr lang="de-CH"/>
            </a:p>
          </p:txBody>
        </p:sp>
        <p:sp>
          <p:nvSpPr>
            <p:cNvPr id="90" name="Freihandform: Form 89">
              <a:extLst>
                <a:ext uri="{FF2B5EF4-FFF2-40B4-BE49-F238E27FC236}">
                  <a16:creationId xmlns:a16="http://schemas.microsoft.com/office/drawing/2014/main" id="{EA5D8283-FB15-4A82-9B6F-A0703F92E229}"/>
                </a:ext>
              </a:extLst>
            </p:cNvPr>
            <p:cNvSpPr/>
            <p:nvPr/>
          </p:nvSpPr>
          <p:spPr>
            <a:xfrm>
              <a:off x="6210940" y="11695248"/>
              <a:ext cx="126873" cy="222030"/>
            </a:xfrm>
            <a:custGeom>
              <a:avLst/>
              <a:gdLst>
                <a:gd name="connsiteX0" fmla="*/ 48850 w 126872"/>
                <a:gd name="connsiteY0" fmla="*/ 112284 h 222029"/>
                <a:gd name="connsiteX1" fmla="*/ 3175 w 126872"/>
                <a:gd name="connsiteY1" fmla="*/ 60265 h 222029"/>
                <a:gd name="connsiteX2" fmla="*/ 76127 w 126872"/>
                <a:gd name="connsiteY2" fmla="*/ 0 h 222029"/>
                <a:gd name="connsiteX3" fmla="*/ 149079 w 126872"/>
                <a:gd name="connsiteY3" fmla="*/ 60265 h 222029"/>
                <a:gd name="connsiteX4" fmla="*/ 104039 w 126872"/>
                <a:gd name="connsiteY4" fmla="*/ 112284 h 222029"/>
                <a:gd name="connsiteX5" fmla="*/ 104039 w 126872"/>
                <a:gd name="connsiteY5" fmla="*/ 112601 h 222029"/>
                <a:gd name="connsiteX6" fmla="*/ 152251 w 126872"/>
                <a:gd name="connsiteY6" fmla="*/ 168425 h 222029"/>
                <a:gd name="connsiteX7" fmla="*/ 76127 w 126872"/>
                <a:gd name="connsiteY7" fmla="*/ 234400 h 222029"/>
                <a:gd name="connsiteX8" fmla="*/ 4 w 126872"/>
                <a:gd name="connsiteY8" fmla="*/ 168425 h 222029"/>
                <a:gd name="connsiteX9" fmla="*/ 48850 w 126872"/>
                <a:gd name="connsiteY9" fmla="*/ 112918 h 222029"/>
                <a:gd name="connsiteX10" fmla="*/ 48850 w 126872"/>
                <a:gd name="connsiteY10" fmla="*/ 112284 h 222029"/>
                <a:gd name="connsiteX11" fmla="*/ 76127 w 126872"/>
                <a:gd name="connsiteY11" fmla="*/ 214735 h 222029"/>
                <a:gd name="connsiteX12" fmla="*/ 129731 w 126872"/>
                <a:gd name="connsiteY12" fmla="*/ 168425 h 222029"/>
                <a:gd name="connsiteX13" fmla="*/ 76127 w 126872"/>
                <a:gd name="connsiteY13" fmla="*/ 122116 h 222029"/>
                <a:gd name="connsiteX14" fmla="*/ 22524 w 126872"/>
                <a:gd name="connsiteY14" fmla="*/ 168425 h 222029"/>
                <a:gd name="connsiteX15" fmla="*/ 76127 w 126872"/>
                <a:gd name="connsiteY15" fmla="*/ 214735 h 222029"/>
                <a:gd name="connsiteX16" fmla="*/ 76127 w 126872"/>
                <a:gd name="connsiteY16" fmla="*/ 102451 h 222029"/>
                <a:gd name="connsiteX17" fmla="*/ 128145 w 126872"/>
                <a:gd name="connsiteY17" fmla="*/ 60265 h 222029"/>
                <a:gd name="connsiteX18" fmla="*/ 76127 w 126872"/>
                <a:gd name="connsiteY18" fmla="*/ 17762 h 222029"/>
                <a:gd name="connsiteX19" fmla="*/ 24109 w 126872"/>
                <a:gd name="connsiteY19" fmla="*/ 60265 h 222029"/>
                <a:gd name="connsiteX20" fmla="*/ 76127 w 126872"/>
                <a:gd name="connsiteY20" fmla="*/ 102451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6872" h="222029">
                  <a:moveTo>
                    <a:pt x="48850" y="112284"/>
                  </a:moveTo>
                  <a:cubicBezTo>
                    <a:pt x="22524" y="109746"/>
                    <a:pt x="3175" y="86909"/>
                    <a:pt x="3175" y="60265"/>
                  </a:cubicBezTo>
                  <a:cubicBezTo>
                    <a:pt x="3175" y="18714"/>
                    <a:pt x="40286" y="0"/>
                    <a:pt x="76127" y="0"/>
                  </a:cubicBezTo>
                  <a:cubicBezTo>
                    <a:pt x="111969" y="0"/>
                    <a:pt x="149079" y="18714"/>
                    <a:pt x="149079" y="60265"/>
                  </a:cubicBezTo>
                  <a:cubicBezTo>
                    <a:pt x="149079" y="87543"/>
                    <a:pt x="129731" y="106257"/>
                    <a:pt x="104039" y="112284"/>
                  </a:cubicBezTo>
                  <a:lnTo>
                    <a:pt x="104039" y="112601"/>
                  </a:lnTo>
                  <a:cubicBezTo>
                    <a:pt x="133854" y="120530"/>
                    <a:pt x="152251" y="138610"/>
                    <a:pt x="152251" y="168425"/>
                  </a:cubicBezTo>
                  <a:cubicBezTo>
                    <a:pt x="152251" y="213783"/>
                    <a:pt x="113555" y="234400"/>
                    <a:pt x="76127" y="234400"/>
                  </a:cubicBezTo>
                  <a:cubicBezTo>
                    <a:pt x="38383" y="234400"/>
                    <a:pt x="4" y="214100"/>
                    <a:pt x="4" y="168425"/>
                  </a:cubicBezTo>
                  <a:cubicBezTo>
                    <a:pt x="-314" y="139561"/>
                    <a:pt x="19669" y="119262"/>
                    <a:pt x="48850" y="112918"/>
                  </a:cubicBezTo>
                  <a:lnTo>
                    <a:pt x="48850" y="112284"/>
                  </a:lnTo>
                  <a:close/>
                  <a:moveTo>
                    <a:pt x="76127" y="214735"/>
                  </a:moveTo>
                  <a:cubicBezTo>
                    <a:pt x="104039" y="214735"/>
                    <a:pt x="129731" y="200461"/>
                    <a:pt x="129731" y="168425"/>
                  </a:cubicBezTo>
                  <a:cubicBezTo>
                    <a:pt x="129731" y="136390"/>
                    <a:pt x="104039" y="122116"/>
                    <a:pt x="76127" y="122116"/>
                  </a:cubicBezTo>
                  <a:cubicBezTo>
                    <a:pt x="48215" y="122116"/>
                    <a:pt x="22524" y="136390"/>
                    <a:pt x="22524" y="168425"/>
                  </a:cubicBezTo>
                  <a:cubicBezTo>
                    <a:pt x="22524" y="200461"/>
                    <a:pt x="48215" y="214735"/>
                    <a:pt x="76127" y="214735"/>
                  </a:cubicBezTo>
                  <a:close/>
                  <a:moveTo>
                    <a:pt x="76127" y="102451"/>
                  </a:moveTo>
                  <a:cubicBezTo>
                    <a:pt x="105942" y="102451"/>
                    <a:pt x="128145" y="88178"/>
                    <a:pt x="128145" y="60265"/>
                  </a:cubicBezTo>
                  <a:cubicBezTo>
                    <a:pt x="128145" y="30133"/>
                    <a:pt x="101184" y="17762"/>
                    <a:pt x="76127" y="17762"/>
                  </a:cubicBezTo>
                  <a:cubicBezTo>
                    <a:pt x="51070" y="17762"/>
                    <a:pt x="24109" y="30133"/>
                    <a:pt x="24109" y="60265"/>
                  </a:cubicBezTo>
                  <a:cubicBezTo>
                    <a:pt x="24109" y="88178"/>
                    <a:pt x="45995" y="102451"/>
                    <a:pt x="76127" y="102451"/>
                  </a:cubicBezTo>
                  <a:close/>
                </a:path>
              </a:pathLst>
            </a:custGeom>
            <a:solidFill>
              <a:srgbClr val="000000"/>
            </a:solidFill>
            <a:ln w="27976" cap="flat">
              <a:noFill/>
              <a:prstDash val="solid"/>
              <a:miter/>
            </a:ln>
          </p:spPr>
          <p:txBody>
            <a:bodyPr rtlCol="0" anchor="ctr"/>
            <a:lstStyle/>
            <a:p>
              <a:endParaRPr lang="de-CH"/>
            </a:p>
          </p:txBody>
        </p:sp>
        <p:sp>
          <p:nvSpPr>
            <p:cNvPr id="91" name="Freihandform: Form 90">
              <a:extLst>
                <a:ext uri="{FF2B5EF4-FFF2-40B4-BE49-F238E27FC236}">
                  <a16:creationId xmlns:a16="http://schemas.microsoft.com/office/drawing/2014/main" id="{8AD912C1-EA71-41DD-88DE-80C7CD866A4C}"/>
                </a:ext>
              </a:extLst>
            </p:cNvPr>
            <p:cNvSpPr/>
            <p:nvPr/>
          </p:nvSpPr>
          <p:spPr>
            <a:xfrm>
              <a:off x="6397446" y="11700323"/>
              <a:ext cx="126873" cy="222030"/>
            </a:xfrm>
            <a:custGeom>
              <a:avLst/>
              <a:gdLst>
                <a:gd name="connsiteX0" fmla="*/ 9833 w 126872"/>
                <a:gd name="connsiteY0" fmla="*/ 0 h 222029"/>
                <a:gd name="connsiteX1" fmla="*/ 133216 w 126872"/>
                <a:gd name="connsiteY1" fmla="*/ 0 h 222029"/>
                <a:gd name="connsiteX2" fmla="*/ 133216 w 126872"/>
                <a:gd name="connsiteY2" fmla="*/ 19348 h 222029"/>
                <a:gd name="connsiteX3" fmla="*/ 29815 w 126872"/>
                <a:gd name="connsiteY3" fmla="*/ 19348 h 222029"/>
                <a:gd name="connsiteX4" fmla="*/ 26326 w 126872"/>
                <a:gd name="connsiteY4" fmla="*/ 99279 h 222029"/>
                <a:gd name="connsiteX5" fmla="*/ 26960 w 126872"/>
                <a:gd name="connsiteY5" fmla="*/ 99913 h 222029"/>
                <a:gd name="connsiteX6" fmla="*/ 76124 w 126872"/>
                <a:gd name="connsiteY6" fmla="*/ 76125 h 222029"/>
                <a:gd name="connsiteX7" fmla="*/ 144635 w 126872"/>
                <a:gd name="connsiteY7" fmla="*/ 150980 h 222029"/>
                <a:gd name="connsiteX8" fmla="*/ 72635 w 126872"/>
                <a:gd name="connsiteY8" fmla="*/ 228691 h 222029"/>
                <a:gd name="connsiteX9" fmla="*/ 0 w 126872"/>
                <a:gd name="connsiteY9" fmla="*/ 168743 h 222029"/>
                <a:gd name="connsiteX10" fmla="*/ 22837 w 126872"/>
                <a:gd name="connsiteY10" fmla="*/ 168743 h 222029"/>
                <a:gd name="connsiteX11" fmla="*/ 70414 w 126872"/>
                <a:gd name="connsiteY11" fmla="*/ 209342 h 222029"/>
                <a:gd name="connsiteX12" fmla="*/ 122115 w 126872"/>
                <a:gd name="connsiteY12" fmla="*/ 150029 h 222029"/>
                <a:gd name="connsiteX13" fmla="*/ 72000 w 126872"/>
                <a:gd name="connsiteY13" fmla="*/ 95473 h 222029"/>
                <a:gd name="connsiteX14" fmla="*/ 26643 w 126872"/>
                <a:gd name="connsiteY14" fmla="*/ 129412 h 222029"/>
                <a:gd name="connsiteX15" fmla="*/ 4758 w 126872"/>
                <a:gd name="connsiteY15" fmla="*/ 129412 h 222029"/>
                <a:gd name="connsiteX16" fmla="*/ 9833 w 126872"/>
                <a:gd name="connsiteY16" fmla="*/ 0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6872" h="222029">
                  <a:moveTo>
                    <a:pt x="9833" y="0"/>
                  </a:moveTo>
                  <a:lnTo>
                    <a:pt x="133216" y="0"/>
                  </a:lnTo>
                  <a:lnTo>
                    <a:pt x="133216" y="19348"/>
                  </a:lnTo>
                  <a:lnTo>
                    <a:pt x="29815" y="19348"/>
                  </a:lnTo>
                  <a:lnTo>
                    <a:pt x="26326" y="99279"/>
                  </a:lnTo>
                  <a:lnTo>
                    <a:pt x="26960" y="99913"/>
                  </a:lnTo>
                  <a:cubicBezTo>
                    <a:pt x="39648" y="85323"/>
                    <a:pt x="56141" y="76125"/>
                    <a:pt x="76124" y="76125"/>
                  </a:cubicBezTo>
                  <a:cubicBezTo>
                    <a:pt x="118309" y="76125"/>
                    <a:pt x="144635" y="110698"/>
                    <a:pt x="144635" y="150980"/>
                  </a:cubicBezTo>
                  <a:cubicBezTo>
                    <a:pt x="144635" y="194118"/>
                    <a:pt x="117040" y="228691"/>
                    <a:pt x="72635" y="228691"/>
                  </a:cubicBezTo>
                  <a:cubicBezTo>
                    <a:pt x="34573" y="228691"/>
                    <a:pt x="1269" y="211246"/>
                    <a:pt x="0" y="168743"/>
                  </a:cubicBezTo>
                  <a:lnTo>
                    <a:pt x="22837" y="168743"/>
                  </a:lnTo>
                  <a:cubicBezTo>
                    <a:pt x="24106" y="195703"/>
                    <a:pt x="44723" y="209342"/>
                    <a:pt x="70414" y="209342"/>
                  </a:cubicBezTo>
                  <a:cubicBezTo>
                    <a:pt x="105304" y="209342"/>
                    <a:pt x="122115" y="182382"/>
                    <a:pt x="122115" y="150029"/>
                  </a:cubicBezTo>
                  <a:cubicBezTo>
                    <a:pt x="122115" y="117676"/>
                    <a:pt x="105621" y="95473"/>
                    <a:pt x="72000" y="95473"/>
                  </a:cubicBezTo>
                  <a:cubicBezTo>
                    <a:pt x="50749" y="95473"/>
                    <a:pt x="31084" y="108477"/>
                    <a:pt x="26643" y="129412"/>
                  </a:cubicBezTo>
                  <a:lnTo>
                    <a:pt x="4758" y="129412"/>
                  </a:lnTo>
                  <a:lnTo>
                    <a:pt x="9833" y="0"/>
                  </a:lnTo>
                  <a:close/>
                </a:path>
              </a:pathLst>
            </a:custGeom>
            <a:solidFill>
              <a:srgbClr val="000000"/>
            </a:solidFill>
            <a:ln w="27976" cap="flat">
              <a:noFill/>
              <a:prstDash val="solid"/>
              <a:miter/>
            </a:ln>
          </p:spPr>
          <p:txBody>
            <a:bodyPr rtlCol="0" anchor="ctr"/>
            <a:lstStyle/>
            <a:p>
              <a:endParaRPr lang="de-CH"/>
            </a:p>
          </p:txBody>
        </p:sp>
        <p:sp>
          <p:nvSpPr>
            <p:cNvPr id="92" name="Freihandform: Form 91">
              <a:extLst>
                <a:ext uri="{FF2B5EF4-FFF2-40B4-BE49-F238E27FC236}">
                  <a16:creationId xmlns:a16="http://schemas.microsoft.com/office/drawing/2014/main" id="{24697830-4966-45FC-BD92-44CE386B888E}"/>
                </a:ext>
              </a:extLst>
            </p:cNvPr>
            <p:cNvSpPr/>
            <p:nvPr/>
          </p:nvSpPr>
          <p:spPr>
            <a:xfrm>
              <a:off x="6573799" y="11695248"/>
              <a:ext cx="126873" cy="222030"/>
            </a:xfrm>
            <a:custGeom>
              <a:avLst/>
              <a:gdLst>
                <a:gd name="connsiteX0" fmla="*/ 149075 w 126872"/>
                <a:gd name="connsiteY0" fmla="*/ 117041 h 222029"/>
                <a:gd name="connsiteX1" fmla="*/ 74538 w 126872"/>
                <a:gd name="connsiteY1" fmla="*/ 234083 h 222029"/>
                <a:gd name="connsiteX2" fmla="*/ 0 w 126872"/>
                <a:gd name="connsiteY2" fmla="*/ 117041 h 222029"/>
                <a:gd name="connsiteX3" fmla="*/ 74538 w 126872"/>
                <a:gd name="connsiteY3" fmla="*/ 0 h 222029"/>
                <a:gd name="connsiteX4" fmla="*/ 149075 w 126872"/>
                <a:gd name="connsiteY4" fmla="*/ 117041 h 222029"/>
                <a:gd name="connsiteX5" fmla="*/ 22520 w 126872"/>
                <a:gd name="connsiteY5" fmla="*/ 117041 h 222029"/>
                <a:gd name="connsiteX6" fmla="*/ 74538 w 126872"/>
                <a:gd name="connsiteY6" fmla="*/ 214735 h 222029"/>
                <a:gd name="connsiteX7" fmla="*/ 126556 w 126872"/>
                <a:gd name="connsiteY7" fmla="*/ 117041 h 222029"/>
                <a:gd name="connsiteX8" fmla="*/ 74538 w 126872"/>
                <a:gd name="connsiteY8" fmla="*/ 19348 h 222029"/>
                <a:gd name="connsiteX9" fmla="*/ 22520 w 126872"/>
                <a:gd name="connsiteY9" fmla="*/ 117041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72" h="222029">
                  <a:moveTo>
                    <a:pt x="149075" y="117041"/>
                  </a:moveTo>
                  <a:cubicBezTo>
                    <a:pt x="149075" y="174135"/>
                    <a:pt x="135754" y="234083"/>
                    <a:pt x="74538" y="234083"/>
                  </a:cubicBezTo>
                  <a:cubicBezTo>
                    <a:pt x="13322" y="234083"/>
                    <a:pt x="0" y="174135"/>
                    <a:pt x="0" y="117041"/>
                  </a:cubicBezTo>
                  <a:cubicBezTo>
                    <a:pt x="0" y="59948"/>
                    <a:pt x="13322" y="0"/>
                    <a:pt x="74538" y="0"/>
                  </a:cubicBezTo>
                  <a:cubicBezTo>
                    <a:pt x="135754" y="0"/>
                    <a:pt x="149075" y="59948"/>
                    <a:pt x="149075" y="117041"/>
                  </a:cubicBezTo>
                  <a:close/>
                  <a:moveTo>
                    <a:pt x="22520" y="117041"/>
                  </a:moveTo>
                  <a:cubicBezTo>
                    <a:pt x="22520" y="150346"/>
                    <a:pt x="26643" y="214735"/>
                    <a:pt x="74538" y="214735"/>
                  </a:cubicBezTo>
                  <a:cubicBezTo>
                    <a:pt x="122115" y="214735"/>
                    <a:pt x="126556" y="150663"/>
                    <a:pt x="126556" y="117041"/>
                  </a:cubicBezTo>
                  <a:cubicBezTo>
                    <a:pt x="126556" y="83737"/>
                    <a:pt x="122432" y="19348"/>
                    <a:pt x="74538" y="19348"/>
                  </a:cubicBezTo>
                  <a:cubicBezTo>
                    <a:pt x="26961" y="19665"/>
                    <a:pt x="22520" y="83737"/>
                    <a:pt x="22520" y="117041"/>
                  </a:cubicBezTo>
                  <a:close/>
                </a:path>
              </a:pathLst>
            </a:custGeom>
            <a:solidFill>
              <a:srgbClr val="000000"/>
            </a:solidFill>
            <a:ln w="27976" cap="flat">
              <a:noFill/>
              <a:prstDash val="solid"/>
              <a:miter/>
            </a:ln>
          </p:spPr>
          <p:txBody>
            <a:bodyPr rtlCol="0" anchor="ctr"/>
            <a:lstStyle/>
            <a:p>
              <a:endParaRPr lang="de-CH"/>
            </a:p>
          </p:txBody>
        </p:sp>
        <p:sp>
          <p:nvSpPr>
            <p:cNvPr id="93" name="Freihandform: Form 92">
              <a:extLst>
                <a:ext uri="{FF2B5EF4-FFF2-40B4-BE49-F238E27FC236}">
                  <a16:creationId xmlns:a16="http://schemas.microsoft.com/office/drawing/2014/main" id="{AD89F3FE-A06F-4E6F-BAAD-5689187A263A}"/>
                </a:ext>
              </a:extLst>
            </p:cNvPr>
            <p:cNvSpPr/>
            <p:nvPr/>
          </p:nvSpPr>
          <p:spPr>
            <a:xfrm>
              <a:off x="4704015" y="12058425"/>
              <a:ext cx="158591" cy="222030"/>
            </a:xfrm>
            <a:custGeom>
              <a:avLst/>
              <a:gdLst>
                <a:gd name="connsiteX0" fmla="*/ 156053 w 158590"/>
                <a:gd name="connsiteY0" fmla="*/ 59631 h 222029"/>
                <a:gd name="connsiteX1" fmla="*/ 100864 w 158590"/>
                <a:gd name="connsiteY1" fmla="*/ 19348 h 222029"/>
                <a:gd name="connsiteX2" fmla="*/ 22837 w 158590"/>
                <a:gd name="connsiteY2" fmla="*/ 121799 h 222029"/>
                <a:gd name="connsiteX3" fmla="*/ 100864 w 158590"/>
                <a:gd name="connsiteY3" fmla="*/ 224250 h 222029"/>
                <a:gd name="connsiteX4" fmla="*/ 158591 w 158590"/>
                <a:gd name="connsiteY4" fmla="*/ 182064 h 222029"/>
                <a:gd name="connsiteX5" fmla="*/ 181428 w 158590"/>
                <a:gd name="connsiteY5" fmla="*/ 182064 h 222029"/>
                <a:gd name="connsiteX6" fmla="*/ 100864 w 158590"/>
                <a:gd name="connsiteY6" fmla="*/ 243598 h 222029"/>
                <a:gd name="connsiteX7" fmla="*/ 0 w 158590"/>
                <a:gd name="connsiteY7" fmla="*/ 121799 h 222029"/>
                <a:gd name="connsiteX8" fmla="*/ 100864 w 158590"/>
                <a:gd name="connsiteY8" fmla="*/ 0 h 222029"/>
                <a:gd name="connsiteX9" fmla="*/ 178573 w 158590"/>
                <a:gd name="connsiteY9" fmla="*/ 59631 h 222029"/>
                <a:gd name="connsiteX10" fmla="*/ 156053 w 158590"/>
                <a:gd name="connsiteY10" fmla="*/ 59631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590" h="222029">
                  <a:moveTo>
                    <a:pt x="156053" y="59631"/>
                  </a:moveTo>
                  <a:cubicBezTo>
                    <a:pt x="152247" y="31084"/>
                    <a:pt x="127507" y="19348"/>
                    <a:pt x="100864" y="19348"/>
                  </a:cubicBezTo>
                  <a:cubicBezTo>
                    <a:pt x="40916" y="19348"/>
                    <a:pt x="22837" y="73904"/>
                    <a:pt x="22837" y="121799"/>
                  </a:cubicBezTo>
                  <a:cubicBezTo>
                    <a:pt x="22837" y="169694"/>
                    <a:pt x="40916" y="224250"/>
                    <a:pt x="100864" y="224250"/>
                  </a:cubicBezTo>
                  <a:cubicBezTo>
                    <a:pt x="126873" y="224250"/>
                    <a:pt x="152881" y="211245"/>
                    <a:pt x="158591" y="182064"/>
                  </a:cubicBezTo>
                  <a:lnTo>
                    <a:pt x="181428" y="182064"/>
                  </a:lnTo>
                  <a:cubicBezTo>
                    <a:pt x="174767" y="221395"/>
                    <a:pt x="138608" y="243598"/>
                    <a:pt x="100864" y="243598"/>
                  </a:cubicBezTo>
                  <a:cubicBezTo>
                    <a:pt x="29815" y="243598"/>
                    <a:pt x="0" y="186505"/>
                    <a:pt x="0" y="121799"/>
                  </a:cubicBezTo>
                  <a:cubicBezTo>
                    <a:pt x="0" y="57728"/>
                    <a:pt x="30132" y="0"/>
                    <a:pt x="100864" y="0"/>
                  </a:cubicBezTo>
                  <a:cubicBezTo>
                    <a:pt x="139243" y="0"/>
                    <a:pt x="175401" y="17445"/>
                    <a:pt x="178573" y="59631"/>
                  </a:cubicBezTo>
                  <a:lnTo>
                    <a:pt x="156053" y="59631"/>
                  </a:lnTo>
                  <a:close/>
                </a:path>
              </a:pathLst>
            </a:custGeom>
            <a:solidFill>
              <a:srgbClr val="000000"/>
            </a:solidFill>
            <a:ln w="27976" cap="flat">
              <a:noFill/>
              <a:prstDash val="solid"/>
              <a:miter/>
            </a:ln>
          </p:spPr>
          <p:txBody>
            <a:bodyPr rtlCol="0" anchor="ctr"/>
            <a:lstStyle/>
            <a:p>
              <a:endParaRPr lang="de-CH"/>
            </a:p>
          </p:txBody>
        </p:sp>
        <p:sp>
          <p:nvSpPr>
            <p:cNvPr id="94" name="Freihandform: Form 93">
              <a:extLst>
                <a:ext uri="{FF2B5EF4-FFF2-40B4-BE49-F238E27FC236}">
                  <a16:creationId xmlns:a16="http://schemas.microsoft.com/office/drawing/2014/main" id="{A18E1E59-0366-4571-BAEA-6815B34C3125}"/>
                </a:ext>
              </a:extLst>
            </p:cNvPr>
            <p:cNvSpPr/>
            <p:nvPr/>
          </p:nvSpPr>
          <p:spPr>
            <a:xfrm>
              <a:off x="4933020" y="12063183"/>
              <a:ext cx="158591" cy="222030"/>
            </a:xfrm>
            <a:custGeom>
              <a:avLst/>
              <a:gdLst>
                <a:gd name="connsiteX0" fmla="*/ 0 w 158590"/>
                <a:gd name="connsiteY0" fmla="*/ 234083 h 222029"/>
                <a:gd name="connsiteX1" fmla="*/ 0 w 158590"/>
                <a:gd name="connsiteY1" fmla="*/ 0 h 222029"/>
                <a:gd name="connsiteX2" fmla="*/ 20934 w 158590"/>
                <a:gd name="connsiteY2" fmla="*/ 0 h 222029"/>
                <a:gd name="connsiteX3" fmla="*/ 20934 w 158590"/>
                <a:gd name="connsiteY3" fmla="*/ 102768 h 222029"/>
                <a:gd name="connsiteX4" fmla="*/ 148758 w 158590"/>
                <a:gd name="connsiteY4" fmla="*/ 102768 h 222029"/>
                <a:gd name="connsiteX5" fmla="*/ 148758 w 158590"/>
                <a:gd name="connsiteY5" fmla="*/ 0 h 222029"/>
                <a:gd name="connsiteX6" fmla="*/ 169692 w 158590"/>
                <a:gd name="connsiteY6" fmla="*/ 0 h 222029"/>
                <a:gd name="connsiteX7" fmla="*/ 169692 w 158590"/>
                <a:gd name="connsiteY7" fmla="*/ 234083 h 222029"/>
                <a:gd name="connsiteX8" fmla="*/ 148758 w 158590"/>
                <a:gd name="connsiteY8" fmla="*/ 234083 h 222029"/>
                <a:gd name="connsiteX9" fmla="*/ 148758 w 158590"/>
                <a:gd name="connsiteY9" fmla="*/ 122116 h 222029"/>
                <a:gd name="connsiteX10" fmla="*/ 20934 w 158590"/>
                <a:gd name="connsiteY10" fmla="*/ 122116 h 222029"/>
                <a:gd name="connsiteX11" fmla="*/ 20934 w 158590"/>
                <a:gd name="connsiteY11" fmla="*/ 234083 h 222029"/>
                <a:gd name="connsiteX12" fmla="*/ 0 w 158590"/>
                <a:gd name="connsiteY12" fmla="*/ 234083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8590" h="222029">
                  <a:moveTo>
                    <a:pt x="0" y="234083"/>
                  </a:moveTo>
                  <a:lnTo>
                    <a:pt x="0" y="0"/>
                  </a:lnTo>
                  <a:lnTo>
                    <a:pt x="20934" y="0"/>
                  </a:lnTo>
                  <a:lnTo>
                    <a:pt x="20934" y="102768"/>
                  </a:lnTo>
                  <a:lnTo>
                    <a:pt x="148758" y="102768"/>
                  </a:lnTo>
                  <a:lnTo>
                    <a:pt x="148758" y="0"/>
                  </a:lnTo>
                  <a:lnTo>
                    <a:pt x="169692" y="0"/>
                  </a:lnTo>
                  <a:lnTo>
                    <a:pt x="169692" y="234083"/>
                  </a:lnTo>
                  <a:lnTo>
                    <a:pt x="148758" y="234083"/>
                  </a:lnTo>
                  <a:lnTo>
                    <a:pt x="148758" y="122116"/>
                  </a:lnTo>
                  <a:lnTo>
                    <a:pt x="20934" y="122116"/>
                  </a:lnTo>
                  <a:lnTo>
                    <a:pt x="20934" y="234083"/>
                  </a:lnTo>
                  <a:lnTo>
                    <a:pt x="0" y="234083"/>
                  </a:lnTo>
                  <a:close/>
                </a:path>
              </a:pathLst>
            </a:custGeom>
            <a:solidFill>
              <a:srgbClr val="000000"/>
            </a:solidFill>
            <a:ln w="27976" cap="flat">
              <a:noFill/>
              <a:prstDash val="solid"/>
              <a:miter/>
            </a:ln>
          </p:spPr>
          <p:txBody>
            <a:bodyPr rtlCol="0" anchor="ctr"/>
            <a:lstStyle/>
            <a:p>
              <a:endParaRPr lang="de-CH"/>
            </a:p>
          </p:txBody>
        </p:sp>
        <p:sp>
          <p:nvSpPr>
            <p:cNvPr id="95" name="Freihandform: Form 94">
              <a:extLst>
                <a:ext uri="{FF2B5EF4-FFF2-40B4-BE49-F238E27FC236}">
                  <a16:creationId xmlns:a16="http://schemas.microsoft.com/office/drawing/2014/main" id="{F5A5A7EE-B705-451A-81E7-3B0913B1762A}"/>
                </a:ext>
              </a:extLst>
            </p:cNvPr>
            <p:cNvSpPr/>
            <p:nvPr/>
          </p:nvSpPr>
          <p:spPr>
            <a:xfrm>
              <a:off x="5139505" y="12200842"/>
              <a:ext cx="63436" cy="31719"/>
            </a:xfrm>
            <a:custGeom>
              <a:avLst/>
              <a:gdLst>
                <a:gd name="connsiteX0" fmla="*/ 0 w 63436"/>
                <a:gd name="connsiteY0" fmla="*/ 0 h 0"/>
                <a:gd name="connsiteX1" fmla="*/ 81833 w 63436"/>
                <a:gd name="connsiteY1" fmla="*/ 0 h 0"/>
                <a:gd name="connsiteX2" fmla="*/ 81833 w 63436"/>
                <a:gd name="connsiteY2" fmla="*/ 19348 h 0"/>
                <a:gd name="connsiteX3" fmla="*/ 0 w 63436"/>
                <a:gd name="connsiteY3" fmla="*/ 19348 h 0"/>
                <a:gd name="connsiteX4" fmla="*/ 0 w 63436"/>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36">
                  <a:moveTo>
                    <a:pt x="0" y="0"/>
                  </a:moveTo>
                  <a:lnTo>
                    <a:pt x="81833" y="0"/>
                  </a:lnTo>
                  <a:lnTo>
                    <a:pt x="81833" y="19348"/>
                  </a:lnTo>
                  <a:lnTo>
                    <a:pt x="0" y="19348"/>
                  </a:lnTo>
                  <a:lnTo>
                    <a:pt x="0" y="0"/>
                  </a:lnTo>
                  <a:close/>
                </a:path>
              </a:pathLst>
            </a:custGeom>
            <a:solidFill>
              <a:srgbClr val="000000"/>
            </a:solidFill>
            <a:ln w="27976" cap="flat">
              <a:noFill/>
              <a:prstDash val="solid"/>
              <a:miter/>
            </a:ln>
          </p:spPr>
          <p:txBody>
            <a:bodyPr rtlCol="0" anchor="ctr"/>
            <a:lstStyle/>
            <a:p>
              <a:endParaRPr lang="de-CH"/>
            </a:p>
          </p:txBody>
        </p:sp>
        <p:sp>
          <p:nvSpPr>
            <p:cNvPr id="96" name="Freihandform: Form 95">
              <a:extLst>
                <a:ext uri="{FF2B5EF4-FFF2-40B4-BE49-F238E27FC236}">
                  <a16:creationId xmlns:a16="http://schemas.microsoft.com/office/drawing/2014/main" id="{B6425C1A-5C8B-4EDE-A340-BE51D7EE6098}"/>
                </a:ext>
              </a:extLst>
            </p:cNvPr>
            <p:cNvSpPr/>
            <p:nvPr/>
          </p:nvSpPr>
          <p:spPr>
            <a:xfrm>
              <a:off x="5247977" y="12067941"/>
              <a:ext cx="126873" cy="222030"/>
            </a:xfrm>
            <a:custGeom>
              <a:avLst/>
              <a:gdLst>
                <a:gd name="connsiteX0" fmla="*/ 48850 w 126872"/>
                <a:gd name="connsiteY0" fmla="*/ 112283 h 222029"/>
                <a:gd name="connsiteX1" fmla="*/ 3175 w 126872"/>
                <a:gd name="connsiteY1" fmla="*/ 60265 h 222029"/>
                <a:gd name="connsiteX2" fmla="*/ 76127 w 126872"/>
                <a:gd name="connsiteY2" fmla="*/ 0 h 222029"/>
                <a:gd name="connsiteX3" fmla="*/ 149079 w 126872"/>
                <a:gd name="connsiteY3" fmla="*/ 60265 h 222029"/>
                <a:gd name="connsiteX4" fmla="*/ 104039 w 126872"/>
                <a:gd name="connsiteY4" fmla="*/ 112283 h 222029"/>
                <a:gd name="connsiteX5" fmla="*/ 104039 w 126872"/>
                <a:gd name="connsiteY5" fmla="*/ 112601 h 222029"/>
                <a:gd name="connsiteX6" fmla="*/ 152251 w 126872"/>
                <a:gd name="connsiteY6" fmla="*/ 168425 h 222029"/>
                <a:gd name="connsiteX7" fmla="*/ 76127 w 126872"/>
                <a:gd name="connsiteY7" fmla="*/ 234400 h 222029"/>
                <a:gd name="connsiteX8" fmla="*/ 4 w 126872"/>
                <a:gd name="connsiteY8" fmla="*/ 168425 h 222029"/>
                <a:gd name="connsiteX9" fmla="*/ 48850 w 126872"/>
                <a:gd name="connsiteY9" fmla="*/ 112918 h 222029"/>
                <a:gd name="connsiteX10" fmla="*/ 48850 w 126872"/>
                <a:gd name="connsiteY10" fmla="*/ 112283 h 222029"/>
                <a:gd name="connsiteX11" fmla="*/ 76127 w 126872"/>
                <a:gd name="connsiteY11" fmla="*/ 214734 h 222029"/>
                <a:gd name="connsiteX12" fmla="*/ 129731 w 126872"/>
                <a:gd name="connsiteY12" fmla="*/ 168425 h 222029"/>
                <a:gd name="connsiteX13" fmla="*/ 76127 w 126872"/>
                <a:gd name="connsiteY13" fmla="*/ 122116 h 222029"/>
                <a:gd name="connsiteX14" fmla="*/ 22524 w 126872"/>
                <a:gd name="connsiteY14" fmla="*/ 168425 h 222029"/>
                <a:gd name="connsiteX15" fmla="*/ 76127 w 126872"/>
                <a:gd name="connsiteY15" fmla="*/ 214734 h 222029"/>
                <a:gd name="connsiteX16" fmla="*/ 76127 w 126872"/>
                <a:gd name="connsiteY16" fmla="*/ 102451 h 222029"/>
                <a:gd name="connsiteX17" fmla="*/ 128145 w 126872"/>
                <a:gd name="connsiteY17" fmla="*/ 60265 h 222029"/>
                <a:gd name="connsiteX18" fmla="*/ 76127 w 126872"/>
                <a:gd name="connsiteY18" fmla="*/ 17762 h 222029"/>
                <a:gd name="connsiteX19" fmla="*/ 24110 w 126872"/>
                <a:gd name="connsiteY19" fmla="*/ 60265 h 222029"/>
                <a:gd name="connsiteX20" fmla="*/ 76127 w 126872"/>
                <a:gd name="connsiteY20" fmla="*/ 102451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6872" h="222029">
                  <a:moveTo>
                    <a:pt x="48850" y="112283"/>
                  </a:moveTo>
                  <a:cubicBezTo>
                    <a:pt x="22524" y="109746"/>
                    <a:pt x="3175" y="86909"/>
                    <a:pt x="3175" y="60265"/>
                  </a:cubicBezTo>
                  <a:cubicBezTo>
                    <a:pt x="3175" y="18714"/>
                    <a:pt x="40286" y="0"/>
                    <a:pt x="76127" y="0"/>
                  </a:cubicBezTo>
                  <a:cubicBezTo>
                    <a:pt x="111969" y="0"/>
                    <a:pt x="149079" y="18714"/>
                    <a:pt x="149079" y="60265"/>
                  </a:cubicBezTo>
                  <a:cubicBezTo>
                    <a:pt x="149079" y="87543"/>
                    <a:pt x="129731" y="106257"/>
                    <a:pt x="104039" y="112283"/>
                  </a:cubicBezTo>
                  <a:lnTo>
                    <a:pt x="104039" y="112601"/>
                  </a:lnTo>
                  <a:cubicBezTo>
                    <a:pt x="133854" y="120530"/>
                    <a:pt x="152251" y="138610"/>
                    <a:pt x="152251" y="168425"/>
                  </a:cubicBezTo>
                  <a:cubicBezTo>
                    <a:pt x="152251" y="213783"/>
                    <a:pt x="113555" y="234400"/>
                    <a:pt x="76127" y="234400"/>
                  </a:cubicBezTo>
                  <a:cubicBezTo>
                    <a:pt x="38383" y="234400"/>
                    <a:pt x="4" y="214100"/>
                    <a:pt x="4" y="168425"/>
                  </a:cubicBezTo>
                  <a:cubicBezTo>
                    <a:pt x="-314" y="139561"/>
                    <a:pt x="19669" y="119262"/>
                    <a:pt x="48850" y="112918"/>
                  </a:cubicBezTo>
                  <a:lnTo>
                    <a:pt x="48850" y="112283"/>
                  </a:lnTo>
                  <a:close/>
                  <a:moveTo>
                    <a:pt x="76127" y="214734"/>
                  </a:moveTo>
                  <a:cubicBezTo>
                    <a:pt x="104039" y="214734"/>
                    <a:pt x="129731" y="200461"/>
                    <a:pt x="129731" y="168425"/>
                  </a:cubicBezTo>
                  <a:cubicBezTo>
                    <a:pt x="129731" y="136390"/>
                    <a:pt x="104039" y="122116"/>
                    <a:pt x="76127" y="122116"/>
                  </a:cubicBezTo>
                  <a:cubicBezTo>
                    <a:pt x="48215" y="122116"/>
                    <a:pt x="22524" y="136390"/>
                    <a:pt x="22524" y="168425"/>
                  </a:cubicBezTo>
                  <a:cubicBezTo>
                    <a:pt x="22524" y="200461"/>
                    <a:pt x="48215" y="214734"/>
                    <a:pt x="76127" y="214734"/>
                  </a:cubicBezTo>
                  <a:close/>
                  <a:moveTo>
                    <a:pt x="76127" y="102451"/>
                  </a:moveTo>
                  <a:cubicBezTo>
                    <a:pt x="105942" y="102451"/>
                    <a:pt x="128145" y="88177"/>
                    <a:pt x="128145" y="60265"/>
                  </a:cubicBezTo>
                  <a:cubicBezTo>
                    <a:pt x="128145" y="30133"/>
                    <a:pt x="101185" y="17762"/>
                    <a:pt x="76127" y="17762"/>
                  </a:cubicBezTo>
                  <a:cubicBezTo>
                    <a:pt x="51070" y="17762"/>
                    <a:pt x="24110" y="30133"/>
                    <a:pt x="24110" y="60265"/>
                  </a:cubicBezTo>
                  <a:cubicBezTo>
                    <a:pt x="24427" y="88177"/>
                    <a:pt x="46312" y="102451"/>
                    <a:pt x="76127" y="102451"/>
                  </a:cubicBezTo>
                  <a:close/>
                </a:path>
              </a:pathLst>
            </a:custGeom>
            <a:solidFill>
              <a:srgbClr val="000000"/>
            </a:solidFill>
            <a:ln w="27976" cap="flat">
              <a:noFill/>
              <a:prstDash val="solid"/>
              <a:miter/>
            </a:ln>
          </p:spPr>
          <p:txBody>
            <a:bodyPr rtlCol="0" anchor="ctr"/>
            <a:lstStyle/>
            <a:p>
              <a:endParaRPr lang="de-CH"/>
            </a:p>
          </p:txBody>
        </p:sp>
        <p:sp>
          <p:nvSpPr>
            <p:cNvPr id="97" name="Freihandform: Form 96">
              <a:extLst>
                <a:ext uri="{FF2B5EF4-FFF2-40B4-BE49-F238E27FC236}">
                  <a16:creationId xmlns:a16="http://schemas.microsoft.com/office/drawing/2014/main" id="{05E1A797-41C5-4638-AE35-D4DFB4025F72}"/>
                </a:ext>
              </a:extLst>
            </p:cNvPr>
            <p:cNvSpPr/>
            <p:nvPr/>
          </p:nvSpPr>
          <p:spPr>
            <a:xfrm>
              <a:off x="5430360" y="12067941"/>
              <a:ext cx="126873" cy="222030"/>
            </a:xfrm>
            <a:custGeom>
              <a:avLst/>
              <a:gdLst>
                <a:gd name="connsiteX0" fmla="*/ 149075 w 126872"/>
                <a:gd name="connsiteY0" fmla="*/ 117041 h 222029"/>
                <a:gd name="connsiteX1" fmla="*/ 74538 w 126872"/>
                <a:gd name="connsiteY1" fmla="*/ 234083 h 222029"/>
                <a:gd name="connsiteX2" fmla="*/ 0 w 126872"/>
                <a:gd name="connsiteY2" fmla="*/ 117041 h 222029"/>
                <a:gd name="connsiteX3" fmla="*/ 74538 w 126872"/>
                <a:gd name="connsiteY3" fmla="*/ 0 h 222029"/>
                <a:gd name="connsiteX4" fmla="*/ 149075 w 126872"/>
                <a:gd name="connsiteY4" fmla="*/ 117041 h 222029"/>
                <a:gd name="connsiteX5" fmla="*/ 22520 w 126872"/>
                <a:gd name="connsiteY5" fmla="*/ 117041 h 222029"/>
                <a:gd name="connsiteX6" fmla="*/ 74538 w 126872"/>
                <a:gd name="connsiteY6" fmla="*/ 214734 h 222029"/>
                <a:gd name="connsiteX7" fmla="*/ 126555 w 126872"/>
                <a:gd name="connsiteY7" fmla="*/ 117041 h 222029"/>
                <a:gd name="connsiteX8" fmla="*/ 74538 w 126872"/>
                <a:gd name="connsiteY8" fmla="*/ 19348 h 222029"/>
                <a:gd name="connsiteX9" fmla="*/ 22520 w 126872"/>
                <a:gd name="connsiteY9" fmla="*/ 117041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72" h="222029">
                  <a:moveTo>
                    <a:pt x="149075" y="117041"/>
                  </a:moveTo>
                  <a:cubicBezTo>
                    <a:pt x="149075" y="174135"/>
                    <a:pt x="135754" y="234083"/>
                    <a:pt x="74538" y="234083"/>
                  </a:cubicBezTo>
                  <a:cubicBezTo>
                    <a:pt x="13322" y="234083"/>
                    <a:pt x="0" y="174135"/>
                    <a:pt x="0" y="117041"/>
                  </a:cubicBezTo>
                  <a:cubicBezTo>
                    <a:pt x="0" y="59948"/>
                    <a:pt x="13322" y="0"/>
                    <a:pt x="74538" y="0"/>
                  </a:cubicBezTo>
                  <a:cubicBezTo>
                    <a:pt x="135754" y="0"/>
                    <a:pt x="149075" y="59948"/>
                    <a:pt x="149075" y="117041"/>
                  </a:cubicBezTo>
                  <a:close/>
                  <a:moveTo>
                    <a:pt x="22520" y="117041"/>
                  </a:moveTo>
                  <a:cubicBezTo>
                    <a:pt x="22520" y="150346"/>
                    <a:pt x="26643" y="214734"/>
                    <a:pt x="74538" y="214734"/>
                  </a:cubicBezTo>
                  <a:cubicBezTo>
                    <a:pt x="122115" y="214734"/>
                    <a:pt x="126555" y="150663"/>
                    <a:pt x="126555" y="117041"/>
                  </a:cubicBezTo>
                  <a:cubicBezTo>
                    <a:pt x="126555" y="83737"/>
                    <a:pt x="122432" y="19348"/>
                    <a:pt x="74538" y="19348"/>
                  </a:cubicBezTo>
                  <a:cubicBezTo>
                    <a:pt x="26960" y="19665"/>
                    <a:pt x="22520" y="83737"/>
                    <a:pt x="22520" y="117041"/>
                  </a:cubicBezTo>
                  <a:close/>
                </a:path>
              </a:pathLst>
            </a:custGeom>
            <a:solidFill>
              <a:srgbClr val="000000"/>
            </a:solidFill>
            <a:ln w="27976" cap="flat">
              <a:noFill/>
              <a:prstDash val="solid"/>
              <a:miter/>
            </a:ln>
          </p:spPr>
          <p:txBody>
            <a:bodyPr rtlCol="0" anchor="ctr"/>
            <a:lstStyle/>
            <a:p>
              <a:endParaRPr lang="de-CH"/>
            </a:p>
          </p:txBody>
        </p:sp>
        <p:sp>
          <p:nvSpPr>
            <p:cNvPr id="98" name="Freihandform: Form 97">
              <a:extLst>
                <a:ext uri="{FF2B5EF4-FFF2-40B4-BE49-F238E27FC236}">
                  <a16:creationId xmlns:a16="http://schemas.microsoft.com/office/drawing/2014/main" id="{8FDE30C0-432A-4721-8DF4-4EBDA6C74AA3}"/>
                </a:ext>
              </a:extLst>
            </p:cNvPr>
            <p:cNvSpPr/>
            <p:nvPr/>
          </p:nvSpPr>
          <p:spPr>
            <a:xfrm>
              <a:off x="5615594" y="12073016"/>
              <a:ext cx="126873" cy="222030"/>
            </a:xfrm>
            <a:custGeom>
              <a:avLst/>
              <a:gdLst>
                <a:gd name="connsiteX0" fmla="*/ 9516 w 126872"/>
                <a:gd name="connsiteY0" fmla="*/ 0 h 222029"/>
                <a:gd name="connsiteX1" fmla="*/ 132899 w 126872"/>
                <a:gd name="connsiteY1" fmla="*/ 0 h 222029"/>
                <a:gd name="connsiteX2" fmla="*/ 132899 w 126872"/>
                <a:gd name="connsiteY2" fmla="*/ 19348 h 222029"/>
                <a:gd name="connsiteX3" fmla="*/ 29815 w 126872"/>
                <a:gd name="connsiteY3" fmla="*/ 19348 h 222029"/>
                <a:gd name="connsiteX4" fmla="*/ 26326 w 126872"/>
                <a:gd name="connsiteY4" fmla="*/ 99279 h 222029"/>
                <a:gd name="connsiteX5" fmla="*/ 26961 w 126872"/>
                <a:gd name="connsiteY5" fmla="*/ 99913 h 222029"/>
                <a:gd name="connsiteX6" fmla="*/ 76124 w 126872"/>
                <a:gd name="connsiteY6" fmla="*/ 76125 h 222029"/>
                <a:gd name="connsiteX7" fmla="*/ 144635 w 126872"/>
                <a:gd name="connsiteY7" fmla="*/ 150980 h 222029"/>
                <a:gd name="connsiteX8" fmla="*/ 72635 w 126872"/>
                <a:gd name="connsiteY8" fmla="*/ 228691 h 222029"/>
                <a:gd name="connsiteX9" fmla="*/ 0 w 126872"/>
                <a:gd name="connsiteY9" fmla="*/ 168743 h 222029"/>
                <a:gd name="connsiteX10" fmla="*/ 22837 w 126872"/>
                <a:gd name="connsiteY10" fmla="*/ 168743 h 222029"/>
                <a:gd name="connsiteX11" fmla="*/ 70414 w 126872"/>
                <a:gd name="connsiteY11" fmla="*/ 209342 h 222029"/>
                <a:gd name="connsiteX12" fmla="*/ 122115 w 126872"/>
                <a:gd name="connsiteY12" fmla="*/ 150029 h 222029"/>
                <a:gd name="connsiteX13" fmla="*/ 72000 w 126872"/>
                <a:gd name="connsiteY13" fmla="*/ 95473 h 222029"/>
                <a:gd name="connsiteX14" fmla="*/ 26643 w 126872"/>
                <a:gd name="connsiteY14" fmla="*/ 129412 h 222029"/>
                <a:gd name="connsiteX15" fmla="*/ 4441 w 126872"/>
                <a:gd name="connsiteY15" fmla="*/ 129412 h 222029"/>
                <a:gd name="connsiteX16" fmla="*/ 9516 w 126872"/>
                <a:gd name="connsiteY16" fmla="*/ 0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6872" h="222029">
                  <a:moveTo>
                    <a:pt x="9516" y="0"/>
                  </a:moveTo>
                  <a:lnTo>
                    <a:pt x="132899" y="0"/>
                  </a:lnTo>
                  <a:lnTo>
                    <a:pt x="132899" y="19348"/>
                  </a:lnTo>
                  <a:lnTo>
                    <a:pt x="29815" y="19348"/>
                  </a:lnTo>
                  <a:lnTo>
                    <a:pt x="26326" y="99279"/>
                  </a:lnTo>
                  <a:lnTo>
                    <a:pt x="26961" y="99913"/>
                  </a:lnTo>
                  <a:cubicBezTo>
                    <a:pt x="39648" y="85323"/>
                    <a:pt x="56141" y="76125"/>
                    <a:pt x="76124" y="76125"/>
                  </a:cubicBezTo>
                  <a:cubicBezTo>
                    <a:pt x="118309" y="76125"/>
                    <a:pt x="144635" y="110698"/>
                    <a:pt x="144635" y="150980"/>
                  </a:cubicBezTo>
                  <a:cubicBezTo>
                    <a:pt x="144635" y="194118"/>
                    <a:pt x="117040" y="228691"/>
                    <a:pt x="72635" y="228691"/>
                  </a:cubicBezTo>
                  <a:cubicBezTo>
                    <a:pt x="34573" y="228691"/>
                    <a:pt x="1269" y="211246"/>
                    <a:pt x="0" y="168743"/>
                  </a:cubicBezTo>
                  <a:lnTo>
                    <a:pt x="22837" y="168743"/>
                  </a:lnTo>
                  <a:cubicBezTo>
                    <a:pt x="24106" y="195703"/>
                    <a:pt x="44723" y="209342"/>
                    <a:pt x="70414" y="209342"/>
                  </a:cubicBezTo>
                  <a:cubicBezTo>
                    <a:pt x="105304" y="209342"/>
                    <a:pt x="122115" y="182382"/>
                    <a:pt x="122115" y="150029"/>
                  </a:cubicBezTo>
                  <a:cubicBezTo>
                    <a:pt x="122115" y="117676"/>
                    <a:pt x="105621" y="95473"/>
                    <a:pt x="72000" y="95473"/>
                  </a:cubicBezTo>
                  <a:cubicBezTo>
                    <a:pt x="50749" y="95473"/>
                    <a:pt x="31084" y="108477"/>
                    <a:pt x="26643" y="129412"/>
                  </a:cubicBezTo>
                  <a:lnTo>
                    <a:pt x="4441" y="129412"/>
                  </a:lnTo>
                  <a:lnTo>
                    <a:pt x="9516" y="0"/>
                  </a:lnTo>
                  <a:close/>
                </a:path>
              </a:pathLst>
            </a:custGeom>
            <a:solidFill>
              <a:srgbClr val="000000"/>
            </a:solidFill>
            <a:ln w="27976" cap="flat">
              <a:noFill/>
              <a:prstDash val="solid"/>
              <a:miter/>
            </a:ln>
          </p:spPr>
          <p:txBody>
            <a:bodyPr rtlCol="0" anchor="ctr"/>
            <a:lstStyle/>
            <a:p>
              <a:endParaRPr lang="de-CH"/>
            </a:p>
          </p:txBody>
        </p:sp>
        <p:sp>
          <p:nvSpPr>
            <p:cNvPr id="99" name="Freihandform: Form 98">
              <a:extLst>
                <a:ext uri="{FF2B5EF4-FFF2-40B4-BE49-F238E27FC236}">
                  <a16:creationId xmlns:a16="http://schemas.microsoft.com/office/drawing/2014/main" id="{8414CE64-042D-40FF-8193-FC196F389CC6}"/>
                </a:ext>
              </a:extLst>
            </p:cNvPr>
            <p:cNvSpPr/>
            <p:nvPr/>
          </p:nvSpPr>
          <p:spPr>
            <a:xfrm>
              <a:off x="5791630" y="12067941"/>
              <a:ext cx="126873" cy="222030"/>
            </a:xfrm>
            <a:custGeom>
              <a:avLst/>
              <a:gdLst>
                <a:gd name="connsiteX0" fmla="*/ 149075 w 126872"/>
                <a:gd name="connsiteY0" fmla="*/ 117041 h 222029"/>
                <a:gd name="connsiteX1" fmla="*/ 74538 w 126872"/>
                <a:gd name="connsiteY1" fmla="*/ 234083 h 222029"/>
                <a:gd name="connsiteX2" fmla="*/ 0 w 126872"/>
                <a:gd name="connsiteY2" fmla="*/ 117041 h 222029"/>
                <a:gd name="connsiteX3" fmla="*/ 74538 w 126872"/>
                <a:gd name="connsiteY3" fmla="*/ 0 h 222029"/>
                <a:gd name="connsiteX4" fmla="*/ 149075 w 126872"/>
                <a:gd name="connsiteY4" fmla="*/ 117041 h 222029"/>
                <a:gd name="connsiteX5" fmla="*/ 22837 w 126872"/>
                <a:gd name="connsiteY5" fmla="*/ 117041 h 222029"/>
                <a:gd name="connsiteX6" fmla="*/ 74855 w 126872"/>
                <a:gd name="connsiteY6" fmla="*/ 214734 h 222029"/>
                <a:gd name="connsiteX7" fmla="*/ 126873 w 126872"/>
                <a:gd name="connsiteY7" fmla="*/ 117041 h 222029"/>
                <a:gd name="connsiteX8" fmla="*/ 74855 w 126872"/>
                <a:gd name="connsiteY8" fmla="*/ 19348 h 222029"/>
                <a:gd name="connsiteX9" fmla="*/ 22837 w 126872"/>
                <a:gd name="connsiteY9" fmla="*/ 117041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72" h="222029">
                  <a:moveTo>
                    <a:pt x="149075" y="117041"/>
                  </a:moveTo>
                  <a:cubicBezTo>
                    <a:pt x="149075" y="174135"/>
                    <a:pt x="135754" y="234083"/>
                    <a:pt x="74538" y="234083"/>
                  </a:cubicBezTo>
                  <a:cubicBezTo>
                    <a:pt x="13322" y="234083"/>
                    <a:pt x="0" y="174135"/>
                    <a:pt x="0" y="117041"/>
                  </a:cubicBezTo>
                  <a:cubicBezTo>
                    <a:pt x="0" y="59948"/>
                    <a:pt x="13322" y="0"/>
                    <a:pt x="74538" y="0"/>
                  </a:cubicBezTo>
                  <a:cubicBezTo>
                    <a:pt x="136071" y="0"/>
                    <a:pt x="149075" y="59948"/>
                    <a:pt x="149075" y="117041"/>
                  </a:cubicBezTo>
                  <a:close/>
                  <a:moveTo>
                    <a:pt x="22837" y="117041"/>
                  </a:moveTo>
                  <a:cubicBezTo>
                    <a:pt x="22837" y="150346"/>
                    <a:pt x="26960" y="214734"/>
                    <a:pt x="74855" y="214734"/>
                  </a:cubicBezTo>
                  <a:cubicBezTo>
                    <a:pt x="122432" y="214734"/>
                    <a:pt x="126873" y="150663"/>
                    <a:pt x="126873" y="117041"/>
                  </a:cubicBezTo>
                  <a:cubicBezTo>
                    <a:pt x="126873" y="83737"/>
                    <a:pt x="122749" y="19348"/>
                    <a:pt x="74855" y="19348"/>
                  </a:cubicBezTo>
                  <a:cubicBezTo>
                    <a:pt x="26960" y="19665"/>
                    <a:pt x="22837" y="83737"/>
                    <a:pt x="22837" y="117041"/>
                  </a:cubicBezTo>
                  <a:close/>
                </a:path>
              </a:pathLst>
            </a:custGeom>
            <a:solidFill>
              <a:srgbClr val="000000"/>
            </a:solidFill>
            <a:ln w="27976" cap="flat">
              <a:noFill/>
              <a:prstDash val="solid"/>
              <a:miter/>
            </a:ln>
          </p:spPr>
          <p:txBody>
            <a:bodyPr rtlCol="0" anchor="ctr"/>
            <a:lstStyle/>
            <a:p>
              <a:endParaRPr lang="de-CH"/>
            </a:p>
          </p:txBody>
        </p:sp>
        <p:sp>
          <p:nvSpPr>
            <p:cNvPr id="100" name="Freihandform: Form 99">
              <a:extLst>
                <a:ext uri="{FF2B5EF4-FFF2-40B4-BE49-F238E27FC236}">
                  <a16:creationId xmlns:a16="http://schemas.microsoft.com/office/drawing/2014/main" id="{61853029-64F0-4F88-A3B3-1F3F0C15CA3A}"/>
                </a:ext>
              </a:extLst>
            </p:cNvPr>
            <p:cNvSpPr/>
            <p:nvPr/>
          </p:nvSpPr>
          <p:spPr>
            <a:xfrm>
              <a:off x="6077410" y="12063500"/>
              <a:ext cx="126873" cy="222030"/>
            </a:xfrm>
            <a:custGeom>
              <a:avLst/>
              <a:gdLst>
                <a:gd name="connsiteX0" fmla="*/ 0 w 126872"/>
                <a:gd name="connsiteY0" fmla="*/ 233766 h 222029"/>
                <a:gd name="connsiteX1" fmla="*/ 0 w 126872"/>
                <a:gd name="connsiteY1" fmla="*/ 214417 h 222029"/>
                <a:gd name="connsiteX2" fmla="*/ 130044 w 126872"/>
                <a:gd name="connsiteY2" fmla="*/ 19348 h 222029"/>
                <a:gd name="connsiteX3" fmla="*/ 0 w 126872"/>
                <a:gd name="connsiteY3" fmla="*/ 19348 h 222029"/>
                <a:gd name="connsiteX4" fmla="*/ 0 w 126872"/>
                <a:gd name="connsiteY4" fmla="*/ 0 h 222029"/>
                <a:gd name="connsiteX5" fmla="*/ 155102 w 126872"/>
                <a:gd name="connsiteY5" fmla="*/ 0 h 222029"/>
                <a:gd name="connsiteX6" fmla="*/ 155102 w 126872"/>
                <a:gd name="connsiteY6" fmla="*/ 19348 h 222029"/>
                <a:gd name="connsiteX7" fmla="*/ 24740 w 126872"/>
                <a:gd name="connsiteY7" fmla="*/ 214417 h 222029"/>
                <a:gd name="connsiteX8" fmla="*/ 155102 w 126872"/>
                <a:gd name="connsiteY8" fmla="*/ 214417 h 222029"/>
                <a:gd name="connsiteX9" fmla="*/ 155102 w 126872"/>
                <a:gd name="connsiteY9" fmla="*/ 233766 h 222029"/>
                <a:gd name="connsiteX10" fmla="*/ 0 w 126872"/>
                <a:gd name="connsiteY10" fmla="*/ 233766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872" h="222029">
                  <a:moveTo>
                    <a:pt x="0" y="233766"/>
                  </a:moveTo>
                  <a:lnTo>
                    <a:pt x="0" y="214417"/>
                  </a:lnTo>
                  <a:lnTo>
                    <a:pt x="130044" y="19348"/>
                  </a:lnTo>
                  <a:lnTo>
                    <a:pt x="0" y="19348"/>
                  </a:lnTo>
                  <a:lnTo>
                    <a:pt x="0" y="0"/>
                  </a:lnTo>
                  <a:lnTo>
                    <a:pt x="155102" y="0"/>
                  </a:lnTo>
                  <a:lnTo>
                    <a:pt x="155102" y="19348"/>
                  </a:lnTo>
                  <a:lnTo>
                    <a:pt x="24740" y="214417"/>
                  </a:lnTo>
                  <a:lnTo>
                    <a:pt x="155102" y="214417"/>
                  </a:lnTo>
                  <a:lnTo>
                    <a:pt x="155102" y="233766"/>
                  </a:lnTo>
                  <a:lnTo>
                    <a:pt x="0" y="233766"/>
                  </a:lnTo>
                  <a:close/>
                </a:path>
              </a:pathLst>
            </a:custGeom>
            <a:solidFill>
              <a:srgbClr val="000000"/>
            </a:solidFill>
            <a:ln w="27976" cap="flat">
              <a:noFill/>
              <a:prstDash val="solid"/>
              <a:miter/>
            </a:ln>
          </p:spPr>
          <p:txBody>
            <a:bodyPr rtlCol="0" anchor="ctr"/>
            <a:lstStyle/>
            <a:p>
              <a:endParaRPr lang="de-CH"/>
            </a:p>
          </p:txBody>
        </p:sp>
        <p:sp>
          <p:nvSpPr>
            <p:cNvPr id="101" name="Freihandform: Form 100">
              <a:extLst>
                <a:ext uri="{FF2B5EF4-FFF2-40B4-BE49-F238E27FC236}">
                  <a16:creationId xmlns:a16="http://schemas.microsoft.com/office/drawing/2014/main" id="{9045191E-616A-4FFE-93B1-6EC1C820196A}"/>
                </a:ext>
              </a:extLst>
            </p:cNvPr>
            <p:cNvSpPr/>
            <p:nvPr/>
          </p:nvSpPr>
          <p:spPr>
            <a:xfrm>
              <a:off x="6271208" y="12067941"/>
              <a:ext cx="126873" cy="222030"/>
            </a:xfrm>
            <a:custGeom>
              <a:avLst/>
              <a:gdLst>
                <a:gd name="connsiteX0" fmla="*/ 109110 w 126872"/>
                <a:gd name="connsiteY0" fmla="*/ 66609 h 222029"/>
                <a:gd name="connsiteX1" fmla="*/ 128458 w 126872"/>
                <a:gd name="connsiteY1" fmla="*/ 66609 h 222029"/>
                <a:gd name="connsiteX2" fmla="*/ 128458 w 126872"/>
                <a:gd name="connsiteY2" fmla="*/ 192849 h 222029"/>
                <a:gd name="connsiteX3" fmla="*/ 130044 w 126872"/>
                <a:gd name="connsiteY3" fmla="*/ 229642 h 222029"/>
                <a:gd name="connsiteX4" fmla="*/ 110062 w 126872"/>
                <a:gd name="connsiteY4" fmla="*/ 229642 h 222029"/>
                <a:gd name="connsiteX5" fmla="*/ 109110 w 126872"/>
                <a:gd name="connsiteY5" fmla="*/ 205536 h 222029"/>
                <a:gd name="connsiteX6" fmla="*/ 108476 w 126872"/>
                <a:gd name="connsiteY6" fmla="*/ 204902 h 222029"/>
                <a:gd name="connsiteX7" fmla="*/ 57410 w 126872"/>
                <a:gd name="connsiteY7" fmla="*/ 234400 h 222029"/>
                <a:gd name="connsiteX8" fmla="*/ 0 w 126872"/>
                <a:gd name="connsiteY8" fmla="*/ 168425 h 222029"/>
                <a:gd name="connsiteX9" fmla="*/ 0 w 126872"/>
                <a:gd name="connsiteY9" fmla="*/ 66609 h 222029"/>
                <a:gd name="connsiteX10" fmla="*/ 19348 w 126872"/>
                <a:gd name="connsiteY10" fmla="*/ 66609 h 222029"/>
                <a:gd name="connsiteX11" fmla="*/ 19348 w 126872"/>
                <a:gd name="connsiteY11" fmla="*/ 171597 h 222029"/>
                <a:gd name="connsiteX12" fmla="*/ 62168 w 126872"/>
                <a:gd name="connsiteY12" fmla="*/ 216320 h 222029"/>
                <a:gd name="connsiteX13" fmla="*/ 108793 w 126872"/>
                <a:gd name="connsiteY13" fmla="*/ 160178 h 222029"/>
                <a:gd name="connsiteX14" fmla="*/ 108793 w 126872"/>
                <a:gd name="connsiteY14" fmla="*/ 66609 h 222029"/>
                <a:gd name="connsiteX15" fmla="*/ 24423 w 126872"/>
                <a:gd name="connsiteY15" fmla="*/ 28546 h 222029"/>
                <a:gd name="connsiteX16" fmla="*/ 24423 w 126872"/>
                <a:gd name="connsiteY16" fmla="*/ 0 h 222029"/>
                <a:gd name="connsiteX17" fmla="*/ 48529 w 126872"/>
                <a:gd name="connsiteY17" fmla="*/ 0 h 222029"/>
                <a:gd name="connsiteX18" fmla="*/ 48529 w 126872"/>
                <a:gd name="connsiteY18" fmla="*/ 28546 h 222029"/>
                <a:gd name="connsiteX19" fmla="*/ 24423 w 126872"/>
                <a:gd name="connsiteY19" fmla="*/ 28546 h 222029"/>
                <a:gd name="connsiteX20" fmla="*/ 80881 w 126872"/>
                <a:gd name="connsiteY20" fmla="*/ 28546 h 222029"/>
                <a:gd name="connsiteX21" fmla="*/ 80881 w 126872"/>
                <a:gd name="connsiteY21" fmla="*/ 0 h 222029"/>
                <a:gd name="connsiteX22" fmla="*/ 104987 w 126872"/>
                <a:gd name="connsiteY22" fmla="*/ 0 h 222029"/>
                <a:gd name="connsiteX23" fmla="*/ 104987 w 126872"/>
                <a:gd name="connsiteY23" fmla="*/ 28546 h 222029"/>
                <a:gd name="connsiteX24" fmla="*/ 80881 w 126872"/>
                <a:gd name="connsiteY24" fmla="*/ 28546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6872" h="222029">
                  <a:moveTo>
                    <a:pt x="109110" y="66609"/>
                  </a:moveTo>
                  <a:lnTo>
                    <a:pt x="128458" y="66609"/>
                  </a:lnTo>
                  <a:lnTo>
                    <a:pt x="128458" y="192849"/>
                  </a:lnTo>
                  <a:cubicBezTo>
                    <a:pt x="128458" y="205536"/>
                    <a:pt x="129410" y="218541"/>
                    <a:pt x="130044" y="229642"/>
                  </a:cubicBezTo>
                  <a:lnTo>
                    <a:pt x="110062" y="229642"/>
                  </a:lnTo>
                  <a:lnTo>
                    <a:pt x="109110" y="205536"/>
                  </a:lnTo>
                  <a:lnTo>
                    <a:pt x="108476" y="204902"/>
                  </a:lnTo>
                  <a:cubicBezTo>
                    <a:pt x="97057" y="224884"/>
                    <a:pt x="78661" y="234400"/>
                    <a:pt x="57410" y="234400"/>
                  </a:cubicBezTo>
                  <a:cubicBezTo>
                    <a:pt x="4123" y="234400"/>
                    <a:pt x="0" y="187456"/>
                    <a:pt x="0" y="168425"/>
                  </a:cubicBezTo>
                  <a:lnTo>
                    <a:pt x="0" y="66609"/>
                  </a:lnTo>
                  <a:lnTo>
                    <a:pt x="19348" y="66609"/>
                  </a:lnTo>
                  <a:lnTo>
                    <a:pt x="19348" y="171597"/>
                  </a:lnTo>
                  <a:cubicBezTo>
                    <a:pt x="19348" y="199827"/>
                    <a:pt x="35524" y="216320"/>
                    <a:pt x="62168" y="216320"/>
                  </a:cubicBezTo>
                  <a:cubicBezTo>
                    <a:pt x="94203" y="216320"/>
                    <a:pt x="108793" y="189359"/>
                    <a:pt x="108793" y="160178"/>
                  </a:cubicBezTo>
                  <a:lnTo>
                    <a:pt x="108793" y="66609"/>
                  </a:lnTo>
                  <a:close/>
                  <a:moveTo>
                    <a:pt x="24423" y="28546"/>
                  </a:moveTo>
                  <a:lnTo>
                    <a:pt x="24423" y="0"/>
                  </a:lnTo>
                  <a:lnTo>
                    <a:pt x="48529" y="0"/>
                  </a:lnTo>
                  <a:lnTo>
                    <a:pt x="48529" y="28546"/>
                  </a:lnTo>
                  <a:lnTo>
                    <a:pt x="24423" y="28546"/>
                  </a:lnTo>
                  <a:close/>
                  <a:moveTo>
                    <a:pt x="80881" y="28546"/>
                  </a:moveTo>
                  <a:lnTo>
                    <a:pt x="80881" y="0"/>
                  </a:lnTo>
                  <a:lnTo>
                    <a:pt x="104987" y="0"/>
                  </a:lnTo>
                  <a:lnTo>
                    <a:pt x="104987" y="28546"/>
                  </a:lnTo>
                  <a:lnTo>
                    <a:pt x="80881" y="28546"/>
                  </a:lnTo>
                  <a:close/>
                </a:path>
              </a:pathLst>
            </a:custGeom>
            <a:solidFill>
              <a:srgbClr val="000000"/>
            </a:solidFill>
            <a:ln w="27976" cap="flat">
              <a:noFill/>
              <a:prstDash val="solid"/>
              <a:miter/>
            </a:ln>
          </p:spPr>
          <p:txBody>
            <a:bodyPr rtlCol="0" anchor="ctr"/>
            <a:lstStyle/>
            <a:p>
              <a:endParaRPr lang="de-CH"/>
            </a:p>
          </p:txBody>
        </p:sp>
        <p:sp>
          <p:nvSpPr>
            <p:cNvPr id="102" name="Freihandform: Form 101">
              <a:extLst>
                <a:ext uri="{FF2B5EF4-FFF2-40B4-BE49-F238E27FC236}">
                  <a16:creationId xmlns:a16="http://schemas.microsoft.com/office/drawing/2014/main" id="{CAC81700-8004-4984-A7AA-476C028DDD88}"/>
                </a:ext>
              </a:extLst>
            </p:cNvPr>
            <p:cNvSpPr/>
            <p:nvPr/>
          </p:nvSpPr>
          <p:spPr>
            <a:xfrm>
              <a:off x="6450733" y="12129344"/>
              <a:ext cx="63436" cy="158593"/>
            </a:xfrm>
            <a:custGeom>
              <a:avLst/>
              <a:gdLst>
                <a:gd name="connsiteX0" fmla="*/ 20934 w 63436"/>
                <a:gd name="connsiteY0" fmla="*/ 167922 h 158592"/>
                <a:gd name="connsiteX1" fmla="*/ 1586 w 63436"/>
                <a:gd name="connsiteY1" fmla="*/ 167922 h 158592"/>
                <a:gd name="connsiteX2" fmla="*/ 1586 w 63436"/>
                <a:gd name="connsiteY2" fmla="*/ 41683 h 158592"/>
                <a:gd name="connsiteX3" fmla="*/ 0 w 63436"/>
                <a:gd name="connsiteY3" fmla="*/ 4889 h 158592"/>
                <a:gd name="connsiteX4" fmla="*/ 19982 w 63436"/>
                <a:gd name="connsiteY4" fmla="*/ 4889 h 158592"/>
                <a:gd name="connsiteX5" fmla="*/ 20934 w 63436"/>
                <a:gd name="connsiteY5" fmla="*/ 28995 h 158592"/>
                <a:gd name="connsiteX6" fmla="*/ 21568 w 63436"/>
                <a:gd name="connsiteY6" fmla="*/ 28995 h 158592"/>
                <a:gd name="connsiteX7" fmla="*/ 58362 w 63436"/>
                <a:gd name="connsiteY7" fmla="*/ 131 h 158592"/>
                <a:gd name="connsiteX8" fmla="*/ 77709 w 63436"/>
                <a:gd name="connsiteY8" fmla="*/ 449 h 158592"/>
                <a:gd name="connsiteX9" fmla="*/ 77709 w 63436"/>
                <a:gd name="connsiteY9" fmla="*/ 19162 h 158592"/>
                <a:gd name="connsiteX10" fmla="*/ 65657 w 63436"/>
                <a:gd name="connsiteY10" fmla="*/ 17894 h 158592"/>
                <a:gd name="connsiteX11" fmla="*/ 20934 w 63436"/>
                <a:gd name="connsiteY11" fmla="*/ 69912 h 158592"/>
                <a:gd name="connsiteX12" fmla="*/ 20934 w 63436"/>
                <a:gd name="connsiteY12" fmla="*/ 167922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436" h="158592">
                  <a:moveTo>
                    <a:pt x="20934" y="167922"/>
                  </a:moveTo>
                  <a:lnTo>
                    <a:pt x="1586" y="167922"/>
                  </a:lnTo>
                  <a:lnTo>
                    <a:pt x="1586" y="41683"/>
                  </a:lnTo>
                  <a:cubicBezTo>
                    <a:pt x="1903" y="28995"/>
                    <a:pt x="634" y="15991"/>
                    <a:pt x="0" y="4889"/>
                  </a:cubicBezTo>
                  <a:lnTo>
                    <a:pt x="19982" y="4889"/>
                  </a:lnTo>
                  <a:lnTo>
                    <a:pt x="20934" y="28995"/>
                  </a:lnTo>
                  <a:lnTo>
                    <a:pt x="21568" y="28995"/>
                  </a:lnTo>
                  <a:cubicBezTo>
                    <a:pt x="27278" y="12502"/>
                    <a:pt x="41868" y="766"/>
                    <a:pt x="58362" y="131"/>
                  </a:cubicBezTo>
                  <a:cubicBezTo>
                    <a:pt x="64705" y="-186"/>
                    <a:pt x="71366" y="131"/>
                    <a:pt x="77709" y="449"/>
                  </a:cubicBezTo>
                  <a:lnTo>
                    <a:pt x="77709" y="19162"/>
                  </a:lnTo>
                  <a:cubicBezTo>
                    <a:pt x="73903" y="18845"/>
                    <a:pt x="69463" y="17894"/>
                    <a:pt x="65657" y="17894"/>
                  </a:cubicBezTo>
                  <a:cubicBezTo>
                    <a:pt x="36793" y="17894"/>
                    <a:pt x="21568" y="38511"/>
                    <a:pt x="20934" y="69912"/>
                  </a:cubicBezTo>
                  <a:lnTo>
                    <a:pt x="20934" y="167922"/>
                  </a:lnTo>
                  <a:close/>
                </a:path>
              </a:pathLst>
            </a:custGeom>
            <a:solidFill>
              <a:srgbClr val="000000"/>
            </a:solidFill>
            <a:ln w="27976" cap="flat">
              <a:noFill/>
              <a:prstDash val="solid"/>
              <a:miter/>
            </a:ln>
          </p:spPr>
          <p:txBody>
            <a:bodyPr rtlCol="0" anchor="ctr"/>
            <a:lstStyle/>
            <a:p>
              <a:endParaRPr lang="de-CH"/>
            </a:p>
          </p:txBody>
        </p:sp>
        <p:sp>
          <p:nvSpPr>
            <p:cNvPr id="103" name="Freihandform: Form 102">
              <a:extLst>
                <a:ext uri="{FF2B5EF4-FFF2-40B4-BE49-F238E27FC236}">
                  <a16:creationId xmlns:a16="http://schemas.microsoft.com/office/drawing/2014/main" id="{06D290A8-1FFA-43E4-A453-392B6979CF3D}"/>
                </a:ext>
              </a:extLst>
            </p:cNvPr>
            <p:cNvSpPr/>
            <p:nvPr/>
          </p:nvSpPr>
          <p:spPr>
            <a:xfrm>
              <a:off x="6559209" y="12063183"/>
              <a:ext cx="31718" cy="222030"/>
            </a:xfrm>
            <a:custGeom>
              <a:avLst/>
              <a:gdLst>
                <a:gd name="connsiteX0" fmla="*/ 22837 w 0"/>
                <a:gd name="connsiteY0" fmla="*/ 24423 h 222029"/>
                <a:gd name="connsiteX1" fmla="*/ 0 w 0"/>
                <a:gd name="connsiteY1" fmla="*/ 24423 h 222029"/>
                <a:gd name="connsiteX2" fmla="*/ 0 w 0"/>
                <a:gd name="connsiteY2" fmla="*/ 0 h 222029"/>
                <a:gd name="connsiteX3" fmla="*/ 22837 w 0"/>
                <a:gd name="connsiteY3" fmla="*/ 0 h 222029"/>
                <a:gd name="connsiteX4" fmla="*/ 22837 w 0"/>
                <a:gd name="connsiteY4" fmla="*/ 24423 h 222029"/>
                <a:gd name="connsiteX5" fmla="*/ 21251 w 0"/>
                <a:gd name="connsiteY5" fmla="*/ 71367 h 222029"/>
                <a:gd name="connsiteX6" fmla="*/ 21251 w 0"/>
                <a:gd name="connsiteY6" fmla="*/ 234083 h 222029"/>
                <a:gd name="connsiteX7" fmla="*/ 1903 w 0"/>
                <a:gd name="connsiteY7" fmla="*/ 234083 h 222029"/>
                <a:gd name="connsiteX8" fmla="*/ 1903 w 0"/>
                <a:gd name="connsiteY8" fmla="*/ 71367 h 222029"/>
                <a:gd name="connsiteX9" fmla="*/ 21251 w 0"/>
                <a:gd name="connsiteY9" fmla="*/ 71367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h="222029">
                  <a:moveTo>
                    <a:pt x="22837" y="24423"/>
                  </a:moveTo>
                  <a:lnTo>
                    <a:pt x="0" y="24423"/>
                  </a:lnTo>
                  <a:lnTo>
                    <a:pt x="0" y="0"/>
                  </a:lnTo>
                  <a:lnTo>
                    <a:pt x="22837" y="0"/>
                  </a:lnTo>
                  <a:lnTo>
                    <a:pt x="22837" y="24423"/>
                  </a:lnTo>
                  <a:close/>
                  <a:moveTo>
                    <a:pt x="21251" y="71367"/>
                  </a:moveTo>
                  <a:lnTo>
                    <a:pt x="21251" y="234083"/>
                  </a:lnTo>
                  <a:lnTo>
                    <a:pt x="1903" y="234083"/>
                  </a:lnTo>
                  <a:lnTo>
                    <a:pt x="1903" y="71367"/>
                  </a:lnTo>
                  <a:lnTo>
                    <a:pt x="21251" y="71367"/>
                  </a:lnTo>
                  <a:close/>
                </a:path>
              </a:pathLst>
            </a:custGeom>
            <a:solidFill>
              <a:srgbClr val="000000"/>
            </a:solidFill>
            <a:ln w="27976" cap="flat">
              <a:noFill/>
              <a:prstDash val="solid"/>
              <a:miter/>
            </a:ln>
          </p:spPr>
          <p:txBody>
            <a:bodyPr rtlCol="0" anchor="ctr"/>
            <a:lstStyle/>
            <a:p>
              <a:endParaRPr lang="de-CH"/>
            </a:p>
          </p:txBody>
        </p:sp>
        <p:sp>
          <p:nvSpPr>
            <p:cNvPr id="104" name="Freihandform: Form 103">
              <a:extLst>
                <a:ext uri="{FF2B5EF4-FFF2-40B4-BE49-F238E27FC236}">
                  <a16:creationId xmlns:a16="http://schemas.microsoft.com/office/drawing/2014/main" id="{856E7E00-DFAB-4CEC-8A3D-FD80E5918A33}"/>
                </a:ext>
              </a:extLst>
            </p:cNvPr>
            <p:cNvSpPr/>
            <p:nvPr/>
          </p:nvSpPr>
          <p:spPr>
            <a:xfrm>
              <a:off x="6622011" y="12129475"/>
              <a:ext cx="126873" cy="158593"/>
            </a:xfrm>
            <a:custGeom>
              <a:avLst/>
              <a:gdLst>
                <a:gd name="connsiteX0" fmla="*/ 113868 w 126872"/>
                <a:gd name="connsiteY0" fmla="*/ 54873 h 158592"/>
                <a:gd name="connsiteX1" fmla="*/ 69463 w 126872"/>
                <a:gd name="connsiteY1" fmla="*/ 17763 h 158592"/>
                <a:gd name="connsiteX2" fmla="*/ 21251 w 126872"/>
                <a:gd name="connsiteY2" fmla="*/ 85957 h 158592"/>
                <a:gd name="connsiteX3" fmla="*/ 69463 w 126872"/>
                <a:gd name="connsiteY3" fmla="*/ 154787 h 158592"/>
                <a:gd name="connsiteX4" fmla="*/ 113868 w 126872"/>
                <a:gd name="connsiteY4" fmla="*/ 116724 h 158592"/>
                <a:gd name="connsiteX5" fmla="*/ 134802 w 126872"/>
                <a:gd name="connsiteY5" fmla="*/ 116724 h 158592"/>
                <a:gd name="connsiteX6" fmla="*/ 71366 w 126872"/>
                <a:gd name="connsiteY6" fmla="*/ 172549 h 158592"/>
                <a:gd name="connsiteX7" fmla="*/ 0 w 126872"/>
                <a:gd name="connsiteY7" fmla="*/ 86274 h 158592"/>
                <a:gd name="connsiteX8" fmla="*/ 72635 w 126872"/>
                <a:gd name="connsiteY8" fmla="*/ 0 h 158592"/>
                <a:gd name="connsiteX9" fmla="*/ 134802 w 126872"/>
                <a:gd name="connsiteY9" fmla="*/ 54873 h 158592"/>
                <a:gd name="connsiteX10" fmla="*/ 113868 w 126872"/>
                <a:gd name="connsiteY10" fmla="*/ 54873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872" h="158592">
                  <a:moveTo>
                    <a:pt x="113868" y="54873"/>
                  </a:moveTo>
                  <a:cubicBezTo>
                    <a:pt x="112282" y="29816"/>
                    <a:pt x="96423" y="17763"/>
                    <a:pt x="69463" y="17763"/>
                  </a:cubicBezTo>
                  <a:cubicBezTo>
                    <a:pt x="39648" y="17763"/>
                    <a:pt x="21251" y="48847"/>
                    <a:pt x="21251" y="85957"/>
                  </a:cubicBezTo>
                  <a:cubicBezTo>
                    <a:pt x="21251" y="123385"/>
                    <a:pt x="39648" y="154787"/>
                    <a:pt x="69463" y="154787"/>
                  </a:cubicBezTo>
                  <a:cubicBezTo>
                    <a:pt x="94837" y="154787"/>
                    <a:pt x="112282" y="139244"/>
                    <a:pt x="113868" y="116724"/>
                  </a:cubicBezTo>
                  <a:lnTo>
                    <a:pt x="134802" y="116724"/>
                  </a:lnTo>
                  <a:cubicBezTo>
                    <a:pt x="129727" y="154152"/>
                    <a:pt x="108159" y="172549"/>
                    <a:pt x="71366" y="172549"/>
                  </a:cubicBezTo>
                  <a:cubicBezTo>
                    <a:pt x="22837" y="172549"/>
                    <a:pt x="0" y="130680"/>
                    <a:pt x="0" y="86274"/>
                  </a:cubicBezTo>
                  <a:cubicBezTo>
                    <a:pt x="0" y="42186"/>
                    <a:pt x="24423" y="0"/>
                    <a:pt x="72635" y="0"/>
                  </a:cubicBezTo>
                  <a:cubicBezTo>
                    <a:pt x="105938" y="0"/>
                    <a:pt x="133216" y="19983"/>
                    <a:pt x="134802" y="54873"/>
                  </a:cubicBezTo>
                  <a:lnTo>
                    <a:pt x="113868" y="54873"/>
                  </a:lnTo>
                  <a:close/>
                </a:path>
              </a:pathLst>
            </a:custGeom>
            <a:solidFill>
              <a:srgbClr val="000000"/>
            </a:solidFill>
            <a:ln w="27976" cap="flat">
              <a:noFill/>
              <a:prstDash val="solid"/>
              <a:miter/>
            </a:ln>
          </p:spPr>
          <p:txBody>
            <a:bodyPr rtlCol="0" anchor="ctr"/>
            <a:lstStyle/>
            <a:p>
              <a:endParaRPr lang="de-CH"/>
            </a:p>
          </p:txBody>
        </p:sp>
        <p:sp>
          <p:nvSpPr>
            <p:cNvPr id="105" name="Freihandform: Form 104">
              <a:extLst>
                <a:ext uri="{FF2B5EF4-FFF2-40B4-BE49-F238E27FC236}">
                  <a16:creationId xmlns:a16="http://schemas.microsoft.com/office/drawing/2014/main" id="{29CE8996-F90B-4208-B72B-8D8FB5271049}"/>
                </a:ext>
              </a:extLst>
            </p:cNvPr>
            <p:cNvSpPr/>
            <p:nvPr/>
          </p:nvSpPr>
          <p:spPr>
            <a:xfrm>
              <a:off x="6779967" y="12063183"/>
              <a:ext cx="126873" cy="222030"/>
            </a:xfrm>
            <a:custGeom>
              <a:avLst/>
              <a:gdLst>
                <a:gd name="connsiteX0" fmla="*/ 19031 w 126872"/>
                <a:gd name="connsiteY0" fmla="*/ 96107 h 222029"/>
                <a:gd name="connsiteX1" fmla="*/ 19665 w 126872"/>
                <a:gd name="connsiteY1" fmla="*/ 96107 h 222029"/>
                <a:gd name="connsiteX2" fmla="*/ 70732 w 126872"/>
                <a:gd name="connsiteY2" fmla="*/ 66609 h 222029"/>
                <a:gd name="connsiteX3" fmla="*/ 128141 w 126872"/>
                <a:gd name="connsiteY3" fmla="*/ 132583 h 222029"/>
                <a:gd name="connsiteX4" fmla="*/ 128141 w 126872"/>
                <a:gd name="connsiteY4" fmla="*/ 234400 h 222029"/>
                <a:gd name="connsiteX5" fmla="*/ 108793 w 126872"/>
                <a:gd name="connsiteY5" fmla="*/ 234400 h 222029"/>
                <a:gd name="connsiteX6" fmla="*/ 108793 w 126872"/>
                <a:gd name="connsiteY6" fmla="*/ 129094 h 222029"/>
                <a:gd name="connsiteX7" fmla="*/ 65974 w 126872"/>
                <a:gd name="connsiteY7" fmla="*/ 84371 h 222029"/>
                <a:gd name="connsiteX8" fmla="*/ 19348 w 126872"/>
                <a:gd name="connsiteY8" fmla="*/ 140513 h 222029"/>
                <a:gd name="connsiteX9" fmla="*/ 19348 w 126872"/>
                <a:gd name="connsiteY9" fmla="*/ 234083 h 222029"/>
                <a:gd name="connsiteX10" fmla="*/ 0 w 126872"/>
                <a:gd name="connsiteY10" fmla="*/ 234083 h 222029"/>
                <a:gd name="connsiteX11" fmla="*/ 0 w 126872"/>
                <a:gd name="connsiteY11" fmla="*/ 0 h 222029"/>
                <a:gd name="connsiteX12" fmla="*/ 19348 w 126872"/>
                <a:gd name="connsiteY12" fmla="*/ 0 h 222029"/>
                <a:gd name="connsiteX13" fmla="*/ 19348 w 126872"/>
                <a:gd name="connsiteY13" fmla="*/ 96107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872" h="222029">
                  <a:moveTo>
                    <a:pt x="19031" y="96107"/>
                  </a:moveTo>
                  <a:lnTo>
                    <a:pt x="19665" y="96107"/>
                  </a:lnTo>
                  <a:cubicBezTo>
                    <a:pt x="31084" y="76125"/>
                    <a:pt x="49480" y="66609"/>
                    <a:pt x="70732" y="66609"/>
                  </a:cubicBezTo>
                  <a:cubicBezTo>
                    <a:pt x="124018" y="66609"/>
                    <a:pt x="128141" y="113552"/>
                    <a:pt x="128141" y="132583"/>
                  </a:cubicBezTo>
                  <a:lnTo>
                    <a:pt x="128141" y="234400"/>
                  </a:lnTo>
                  <a:lnTo>
                    <a:pt x="108793" y="234400"/>
                  </a:lnTo>
                  <a:lnTo>
                    <a:pt x="108793" y="129094"/>
                  </a:lnTo>
                  <a:cubicBezTo>
                    <a:pt x="108793" y="100865"/>
                    <a:pt x="92617" y="84371"/>
                    <a:pt x="65974" y="84371"/>
                  </a:cubicBezTo>
                  <a:cubicBezTo>
                    <a:pt x="33938" y="84371"/>
                    <a:pt x="19348" y="111332"/>
                    <a:pt x="19348" y="140513"/>
                  </a:cubicBezTo>
                  <a:lnTo>
                    <a:pt x="19348" y="234083"/>
                  </a:lnTo>
                  <a:lnTo>
                    <a:pt x="0" y="234083"/>
                  </a:lnTo>
                  <a:lnTo>
                    <a:pt x="0" y="0"/>
                  </a:lnTo>
                  <a:lnTo>
                    <a:pt x="19348" y="0"/>
                  </a:lnTo>
                  <a:lnTo>
                    <a:pt x="19348" y="96107"/>
                  </a:lnTo>
                  <a:close/>
                </a:path>
              </a:pathLst>
            </a:custGeom>
            <a:solidFill>
              <a:srgbClr val="000000"/>
            </a:solidFill>
            <a:ln w="27976" cap="flat">
              <a:noFill/>
              <a:prstDash val="solid"/>
              <a:miter/>
            </a:ln>
          </p:spPr>
          <p:txBody>
            <a:bodyPr rtlCol="0" anchor="ctr"/>
            <a:lstStyle/>
            <a:p>
              <a:endParaRPr lang="de-CH"/>
            </a:p>
          </p:txBody>
        </p:sp>
        <p:sp>
          <p:nvSpPr>
            <p:cNvPr id="106" name="Freihandform: Form 105">
              <a:extLst>
                <a:ext uri="{FF2B5EF4-FFF2-40B4-BE49-F238E27FC236}">
                  <a16:creationId xmlns:a16="http://schemas.microsoft.com/office/drawing/2014/main" id="{7ABF6860-924B-4AE5-970E-FB3DE8BA2980}"/>
                </a:ext>
              </a:extLst>
            </p:cNvPr>
            <p:cNvSpPr/>
            <p:nvPr/>
          </p:nvSpPr>
          <p:spPr>
            <a:xfrm>
              <a:off x="4689741" y="12631579"/>
              <a:ext cx="253745" cy="158593"/>
            </a:xfrm>
            <a:custGeom>
              <a:avLst/>
              <a:gdLst>
                <a:gd name="connsiteX0" fmla="*/ 69780 w 253745"/>
                <a:gd name="connsiteY0" fmla="*/ 137024 h 158592"/>
                <a:gd name="connsiteX1" fmla="*/ 70414 w 253745"/>
                <a:gd name="connsiteY1" fmla="*/ 137024 h 158592"/>
                <a:gd name="connsiteX2" fmla="*/ 119577 w 253745"/>
                <a:gd name="connsiteY2" fmla="*/ 0 h 158592"/>
                <a:gd name="connsiteX3" fmla="*/ 142732 w 253745"/>
                <a:gd name="connsiteY3" fmla="*/ 0 h 158592"/>
                <a:gd name="connsiteX4" fmla="*/ 190626 w 253745"/>
                <a:gd name="connsiteY4" fmla="*/ 135755 h 158592"/>
                <a:gd name="connsiteX5" fmla="*/ 191260 w 253745"/>
                <a:gd name="connsiteY5" fmla="*/ 135755 h 158592"/>
                <a:gd name="connsiteX6" fmla="*/ 238203 w 253745"/>
                <a:gd name="connsiteY6" fmla="*/ 0 h 158592"/>
                <a:gd name="connsiteX7" fmla="*/ 259455 w 253745"/>
                <a:gd name="connsiteY7" fmla="*/ 0 h 158592"/>
                <a:gd name="connsiteX8" fmla="*/ 198873 w 253745"/>
                <a:gd name="connsiteY8" fmla="*/ 162716 h 158592"/>
                <a:gd name="connsiteX9" fmla="*/ 180476 w 253745"/>
                <a:gd name="connsiteY9" fmla="*/ 162716 h 158592"/>
                <a:gd name="connsiteX10" fmla="*/ 130679 w 253745"/>
                <a:gd name="connsiteY10" fmla="*/ 22203 h 158592"/>
                <a:gd name="connsiteX11" fmla="*/ 130044 w 253745"/>
                <a:gd name="connsiteY11" fmla="*/ 22203 h 158592"/>
                <a:gd name="connsiteX12" fmla="*/ 79295 w 253745"/>
                <a:gd name="connsiteY12" fmla="*/ 162716 h 158592"/>
                <a:gd name="connsiteX13" fmla="*/ 59630 w 253745"/>
                <a:gd name="connsiteY13" fmla="*/ 162716 h 158592"/>
                <a:gd name="connsiteX14" fmla="*/ 0 w 253745"/>
                <a:gd name="connsiteY14" fmla="*/ 0 h 158592"/>
                <a:gd name="connsiteX15" fmla="*/ 21251 w 253745"/>
                <a:gd name="connsiteY15" fmla="*/ 0 h 158592"/>
                <a:gd name="connsiteX16" fmla="*/ 69780 w 253745"/>
                <a:gd name="connsiteY16" fmla="*/ 137024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745" h="158592">
                  <a:moveTo>
                    <a:pt x="69780" y="137024"/>
                  </a:moveTo>
                  <a:lnTo>
                    <a:pt x="70414" y="137024"/>
                  </a:lnTo>
                  <a:lnTo>
                    <a:pt x="119577" y="0"/>
                  </a:lnTo>
                  <a:lnTo>
                    <a:pt x="142732" y="0"/>
                  </a:lnTo>
                  <a:lnTo>
                    <a:pt x="190626" y="135755"/>
                  </a:lnTo>
                  <a:lnTo>
                    <a:pt x="191260" y="135755"/>
                  </a:lnTo>
                  <a:lnTo>
                    <a:pt x="238203" y="0"/>
                  </a:lnTo>
                  <a:lnTo>
                    <a:pt x="259455" y="0"/>
                  </a:lnTo>
                  <a:lnTo>
                    <a:pt x="198873" y="162716"/>
                  </a:lnTo>
                  <a:lnTo>
                    <a:pt x="180476" y="162716"/>
                  </a:lnTo>
                  <a:lnTo>
                    <a:pt x="130679" y="22203"/>
                  </a:lnTo>
                  <a:lnTo>
                    <a:pt x="130044" y="22203"/>
                  </a:lnTo>
                  <a:lnTo>
                    <a:pt x="79295" y="162716"/>
                  </a:lnTo>
                  <a:lnTo>
                    <a:pt x="59630" y="162716"/>
                  </a:lnTo>
                  <a:lnTo>
                    <a:pt x="0" y="0"/>
                  </a:lnTo>
                  <a:lnTo>
                    <a:pt x="21251" y="0"/>
                  </a:lnTo>
                  <a:lnTo>
                    <a:pt x="69780" y="137024"/>
                  </a:lnTo>
                  <a:close/>
                </a:path>
              </a:pathLst>
            </a:custGeom>
            <a:solidFill>
              <a:srgbClr val="000000"/>
            </a:solidFill>
            <a:ln w="27976" cap="flat">
              <a:noFill/>
              <a:prstDash val="solid"/>
              <a:miter/>
            </a:ln>
          </p:spPr>
          <p:txBody>
            <a:bodyPr rtlCol="0" anchor="ctr"/>
            <a:lstStyle/>
            <a:p>
              <a:endParaRPr lang="de-CH"/>
            </a:p>
          </p:txBody>
        </p:sp>
        <p:sp>
          <p:nvSpPr>
            <p:cNvPr id="107" name="Freihandform: Form 106">
              <a:extLst>
                <a:ext uri="{FF2B5EF4-FFF2-40B4-BE49-F238E27FC236}">
                  <a16:creationId xmlns:a16="http://schemas.microsoft.com/office/drawing/2014/main" id="{0484C207-0461-4415-8BFB-6EA8863C8B35}"/>
                </a:ext>
              </a:extLst>
            </p:cNvPr>
            <p:cNvSpPr/>
            <p:nvPr/>
          </p:nvSpPr>
          <p:spPr>
            <a:xfrm>
              <a:off x="4966641" y="12631579"/>
              <a:ext cx="253745" cy="158593"/>
            </a:xfrm>
            <a:custGeom>
              <a:avLst/>
              <a:gdLst>
                <a:gd name="connsiteX0" fmla="*/ 69780 w 253745"/>
                <a:gd name="connsiteY0" fmla="*/ 137024 h 158592"/>
                <a:gd name="connsiteX1" fmla="*/ 70414 w 253745"/>
                <a:gd name="connsiteY1" fmla="*/ 137024 h 158592"/>
                <a:gd name="connsiteX2" fmla="*/ 119578 w 253745"/>
                <a:gd name="connsiteY2" fmla="*/ 0 h 158592"/>
                <a:gd name="connsiteX3" fmla="*/ 142732 w 253745"/>
                <a:gd name="connsiteY3" fmla="*/ 0 h 158592"/>
                <a:gd name="connsiteX4" fmla="*/ 190626 w 253745"/>
                <a:gd name="connsiteY4" fmla="*/ 135755 h 158592"/>
                <a:gd name="connsiteX5" fmla="*/ 191260 w 253745"/>
                <a:gd name="connsiteY5" fmla="*/ 135755 h 158592"/>
                <a:gd name="connsiteX6" fmla="*/ 238203 w 253745"/>
                <a:gd name="connsiteY6" fmla="*/ 0 h 158592"/>
                <a:gd name="connsiteX7" fmla="*/ 259454 w 253745"/>
                <a:gd name="connsiteY7" fmla="*/ 0 h 158592"/>
                <a:gd name="connsiteX8" fmla="*/ 198873 w 253745"/>
                <a:gd name="connsiteY8" fmla="*/ 162716 h 158592"/>
                <a:gd name="connsiteX9" fmla="*/ 180476 w 253745"/>
                <a:gd name="connsiteY9" fmla="*/ 162716 h 158592"/>
                <a:gd name="connsiteX10" fmla="*/ 130679 w 253745"/>
                <a:gd name="connsiteY10" fmla="*/ 22203 h 158592"/>
                <a:gd name="connsiteX11" fmla="*/ 130044 w 253745"/>
                <a:gd name="connsiteY11" fmla="*/ 22203 h 158592"/>
                <a:gd name="connsiteX12" fmla="*/ 79295 w 253745"/>
                <a:gd name="connsiteY12" fmla="*/ 162716 h 158592"/>
                <a:gd name="connsiteX13" fmla="*/ 59630 w 253745"/>
                <a:gd name="connsiteY13" fmla="*/ 162716 h 158592"/>
                <a:gd name="connsiteX14" fmla="*/ 0 w 253745"/>
                <a:gd name="connsiteY14" fmla="*/ 0 h 158592"/>
                <a:gd name="connsiteX15" fmla="*/ 21251 w 253745"/>
                <a:gd name="connsiteY15" fmla="*/ 0 h 158592"/>
                <a:gd name="connsiteX16" fmla="*/ 69780 w 253745"/>
                <a:gd name="connsiteY16" fmla="*/ 137024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745" h="158592">
                  <a:moveTo>
                    <a:pt x="69780" y="137024"/>
                  </a:moveTo>
                  <a:lnTo>
                    <a:pt x="70414" y="137024"/>
                  </a:lnTo>
                  <a:lnTo>
                    <a:pt x="119578" y="0"/>
                  </a:lnTo>
                  <a:lnTo>
                    <a:pt x="142732" y="0"/>
                  </a:lnTo>
                  <a:lnTo>
                    <a:pt x="190626" y="135755"/>
                  </a:lnTo>
                  <a:lnTo>
                    <a:pt x="191260" y="135755"/>
                  </a:lnTo>
                  <a:lnTo>
                    <a:pt x="238203" y="0"/>
                  </a:lnTo>
                  <a:lnTo>
                    <a:pt x="259454" y="0"/>
                  </a:lnTo>
                  <a:lnTo>
                    <a:pt x="198873" y="162716"/>
                  </a:lnTo>
                  <a:lnTo>
                    <a:pt x="180476" y="162716"/>
                  </a:lnTo>
                  <a:lnTo>
                    <a:pt x="130679" y="22203"/>
                  </a:lnTo>
                  <a:lnTo>
                    <a:pt x="130044" y="22203"/>
                  </a:lnTo>
                  <a:lnTo>
                    <a:pt x="79295" y="162716"/>
                  </a:lnTo>
                  <a:lnTo>
                    <a:pt x="59630" y="162716"/>
                  </a:lnTo>
                  <a:lnTo>
                    <a:pt x="0" y="0"/>
                  </a:lnTo>
                  <a:lnTo>
                    <a:pt x="21251" y="0"/>
                  </a:lnTo>
                  <a:lnTo>
                    <a:pt x="69780" y="137024"/>
                  </a:lnTo>
                  <a:close/>
                </a:path>
              </a:pathLst>
            </a:custGeom>
            <a:solidFill>
              <a:srgbClr val="000000"/>
            </a:solidFill>
            <a:ln w="27976" cap="flat">
              <a:noFill/>
              <a:prstDash val="solid"/>
              <a:miter/>
            </a:ln>
          </p:spPr>
          <p:txBody>
            <a:bodyPr rtlCol="0" anchor="ctr"/>
            <a:lstStyle/>
            <a:p>
              <a:endParaRPr lang="de-CH"/>
            </a:p>
          </p:txBody>
        </p:sp>
        <p:sp>
          <p:nvSpPr>
            <p:cNvPr id="108" name="Freihandform: Form 107">
              <a:extLst>
                <a:ext uri="{FF2B5EF4-FFF2-40B4-BE49-F238E27FC236}">
                  <a16:creationId xmlns:a16="http://schemas.microsoft.com/office/drawing/2014/main" id="{D7AEE56E-F967-4AD5-8C35-BFC0BE594DB6}"/>
                </a:ext>
              </a:extLst>
            </p:cNvPr>
            <p:cNvSpPr/>
            <p:nvPr/>
          </p:nvSpPr>
          <p:spPr>
            <a:xfrm>
              <a:off x="5243223" y="12631579"/>
              <a:ext cx="253745" cy="158593"/>
            </a:xfrm>
            <a:custGeom>
              <a:avLst/>
              <a:gdLst>
                <a:gd name="connsiteX0" fmla="*/ 70097 w 253745"/>
                <a:gd name="connsiteY0" fmla="*/ 137024 h 158592"/>
                <a:gd name="connsiteX1" fmla="*/ 70732 w 253745"/>
                <a:gd name="connsiteY1" fmla="*/ 137024 h 158592"/>
                <a:gd name="connsiteX2" fmla="*/ 119895 w 253745"/>
                <a:gd name="connsiteY2" fmla="*/ 0 h 158592"/>
                <a:gd name="connsiteX3" fmla="*/ 143049 w 253745"/>
                <a:gd name="connsiteY3" fmla="*/ 0 h 158592"/>
                <a:gd name="connsiteX4" fmla="*/ 190943 w 253745"/>
                <a:gd name="connsiteY4" fmla="*/ 135755 h 158592"/>
                <a:gd name="connsiteX5" fmla="*/ 191578 w 253745"/>
                <a:gd name="connsiteY5" fmla="*/ 135755 h 158592"/>
                <a:gd name="connsiteX6" fmla="*/ 238520 w 253745"/>
                <a:gd name="connsiteY6" fmla="*/ 0 h 158592"/>
                <a:gd name="connsiteX7" fmla="*/ 259772 w 253745"/>
                <a:gd name="connsiteY7" fmla="*/ 0 h 158592"/>
                <a:gd name="connsiteX8" fmla="*/ 199190 w 253745"/>
                <a:gd name="connsiteY8" fmla="*/ 162716 h 158592"/>
                <a:gd name="connsiteX9" fmla="*/ 180793 w 253745"/>
                <a:gd name="connsiteY9" fmla="*/ 162716 h 158592"/>
                <a:gd name="connsiteX10" fmla="*/ 130996 w 253745"/>
                <a:gd name="connsiteY10" fmla="*/ 22203 h 158592"/>
                <a:gd name="connsiteX11" fmla="*/ 130362 w 253745"/>
                <a:gd name="connsiteY11" fmla="*/ 22203 h 158592"/>
                <a:gd name="connsiteX12" fmla="*/ 79613 w 253745"/>
                <a:gd name="connsiteY12" fmla="*/ 162716 h 158592"/>
                <a:gd name="connsiteX13" fmla="*/ 59630 w 253745"/>
                <a:gd name="connsiteY13" fmla="*/ 162716 h 158592"/>
                <a:gd name="connsiteX14" fmla="*/ 0 w 253745"/>
                <a:gd name="connsiteY14" fmla="*/ 0 h 158592"/>
                <a:gd name="connsiteX15" fmla="*/ 21251 w 253745"/>
                <a:gd name="connsiteY15" fmla="*/ 0 h 158592"/>
                <a:gd name="connsiteX16" fmla="*/ 70097 w 253745"/>
                <a:gd name="connsiteY16" fmla="*/ 137024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745" h="158592">
                  <a:moveTo>
                    <a:pt x="70097" y="137024"/>
                  </a:moveTo>
                  <a:lnTo>
                    <a:pt x="70732" y="137024"/>
                  </a:lnTo>
                  <a:lnTo>
                    <a:pt x="119895" y="0"/>
                  </a:lnTo>
                  <a:lnTo>
                    <a:pt x="143049" y="0"/>
                  </a:lnTo>
                  <a:lnTo>
                    <a:pt x="190943" y="135755"/>
                  </a:lnTo>
                  <a:lnTo>
                    <a:pt x="191578" y="135755"/>
                  </a:lnTo>
                  <a:lnTo>
                    <a:pt x="238520" y="0"/>
                  </a:lnTo>
                  <a:lnTo>
                    <a:pt x="259772" y="0"/>
                  </a:lnTo>
                  <a:lnTo>
                    <a:pt x="199190" y="162716"/>
                  </a:lnTo>
                  <a:lnTo>
                    <a:pt x="180793" y="162716"/>
                  </a:lnTo>
                  <a:lnTo>
                    <a:pt x="130996" y="22203"/>
                  </a:lnTo>
                  <a:lnTo>
                    <a:pt x="130362" y="22203"/>
                  </a:lnTo>
                  <a:lnTo>
                    <a:pt x="79613" y="162716"/>
                  </a:lnTo>
                  <a:lnTo>
                    <a:pt x="59630" y="162716"/>
                  </a:lnTo>
                  <a:lnTo>
                    <a:pt x="0" y="0"/>
                  </a:lnTo>
                  <a:lnTo>
                    <a:pt x="21251" y="0"/>
                  </a:lnTo>
                  <a:lnTo>
                    <a:pt x="70097" y="137024"/>
                  </a:lnTo>
                  <a:close/>
                </a:path>
              </a:pathLst>
            </a:custGeom>
            <a:solidFill>
              <a:srgbClr val="000000"/>
            </a:solidFill>
            <a:ln w="27976" cap="flat">
              <a:noFill/>
              <a:prstDash val="solid"/>
              <a:miter/>
            </a:ln>
          </p:spPr>
          <p:txBody>
            <a:bodyPr rtlCol="0" anchor="ctr"/>
            <a:lstStyle/>
            <a:p>
              <a:endParaRPr lang="de-CH"/>
            </a:p>
          </p:txBody>
        </p:sp>
        <p:sp>
          <p:nvSpPr>
            <p:cNvPr id="109" name="Freihandform: Form 108">
              <a:extLst>
                <a:ext uri="{FF2B5EF4-FFF2-40B4-BE49-F238E27FC236}">
                  <a16:creationId xmlns:a16="http://schemas.microsoft.com/office/drawing/2014/main" id="{E4D8E6E5-875E-4FF0-B1AF-1658FF53F9EA}"/>
                </a:ext>
              </a:extLst>
            </p:cNvPr>
            <p:cNvSpPr/>
            <p:nvPr/>
          </p:nvSpPr>
          <p:spPr>
            <a:xfrm>
              <a:off x="5516316" y="12766383"/>
              <a:ext cx="31718" cy="31719"/>
            </a:xfrm>
            <a:custGeom>
              <a:avLst/>
              <a:gdLst>
                <a:gd name="connsiteX0" fmla="*/ 0 w 0"/>
                <a:gd name="connsiteY0" fmla="*/ 27912 h 0"/>
                <a:gd name="connsiteX1" fmla="*/ 0 w 0"/>
                <a:gd name="connsiteY1" fmla="*/ 0 h 0"/>
                <a:gd name="connsiteX2" fmla="*/ 26009 w 0"/>
                <a:gd name="connsiteY2" fmla="*/ 0 h 0"/>
                <a:gd name="connsiteX3" fmla="*/ 26009 w 0"/>
                <a:gd name="connsiteY3" fmla="*/ 27912 h 0"/>
                <a:gd name="connsiteX4" fmla="*/ 0 w 0"/>
                <a:gd name="connsiteY4" fmla="*/ 27912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27912"/>
                  </a:moveTo>
                  <a:lnTo>
                    <a:pt x="0" y="0"/>
                  </a:lnTo>
                  <a:lnTo>
                    <a:pt x="26009" y="0"/>
                  </a:lnTo>
                  <a:lnTo>
                    <a:pt x="26009" y="27912"/>
                  </a:lnTo>
                  <a:lnTo>
                    <a:pt x="0" y="27912"/>
                  </a:lnTo>
                  <a:close/>
                </a:path>
              </a:pathLst>
            </a:custGeom>
            <a:solidFill>
              <a:srgbClr val="000000"/>
            </a:solidFill>
            <a:ln w="27976" cap="flat">
              <a:noFill/>
              <a:prstDash val="solid"/>
              <a:miter/>
            </a:ln>
          </p:spPr>
          <p:txBody>
            <a:bodyPr rtlCol="0" anchor="ctr"/>
            <a:lstStyle/>
            <a:p>
              <a:endParaRPr lang="de-CH"/>
            </a:p>
          </p:txBody>
        </p:sp>
        <p:sp>
          <p:nvSpPr>
            <p:cNvPr id="110" name="Freihandform: Form 109">
              <a:extLst>
                <a:ext uri="{FF2B5EF4-FFF2-40B4-BE49-F238E27FC236}">
                  <a16:creationId xmlns:a16="http://schemas.microsoft.com/office/drawing/2014/main" id="{2F9B16A7-A6F3-4642-A546-AFA3A61ACA97}"/>
                </a:ext>
              </a:extLst>
            </p:cNvPr>
            <p:cNvSpPr/>
            <p:nvPr/>
          </p:nvSpPr>
          <p:spPr>
            <a:xfrm>
              <a:off x="5592757" y="12560213"/>
              <a:ext cx="126873" cy="222030"/>
            </a:xfrm>
            <a:custGeom>
              <a:avLst/>
              <a:gdLst>
                <a:gd name="connsiteX0" fmla="*/ 19348 w 126872"/>
                <a:gd name="connsiteY0" fmla="*/ 95790 h 222029"/>
                <a:gd name="connsiteX1" fmla="*/ 19983 w 126872"/>
                <a:gd name="connsiteY1" fmla="*/ 95790 h 222029"/>
                <a:gd name="connsiteX2" fmla="*/ 70732 w 126872"/>
                <a:gd name="connsiteY2" fmla="*/ 66292 h 222029"/>
                <a:gd name="connsiteX3" fmla="*/ 128141 w 126872"/>
                <a:gd name="connsiteY3" fmla="*/ 132266 h 222029"/>
                <a:gd name="connsiteX4" fmla="*/ 128141 w 126872"/>
                <a:gd name="connsiteY4" fmla="*/ 234083 h 222029"/>
                <a:gd name="connsiteX5" fmla="*/ 108793 w 126872"/>
                <a:gd name="connsiteY5" fmla="*/ 234083 h 222029"/>
                <a:gd name="connsiteX6" fmla="*/ 108793 w 126872"/>
                <a:gd name="connsiteY6" fmla="*/ 129094 h 222029"/>
                <a:gd name="connsiteX7" fmla="*/ 65974 w 126872"/>
                <a:gd name="connsiteY7" fmla="*/ 84371 h 222029"/>
                <a:gd name="connsiteX8" fmla="*/ 19348 w 126872"/>
                <a:gd name="connsiteY8" fmla="*/ 140513 h 222029"/>
                <a:gd name="connsiteX9" fmla="*/ 19348 w 126872"/>
                <a:gd name="connsiteY9" fmla="*/ 234083 h 222029"/>
                <a:gd name="connsiteX10" fmla="*/ 0 w 126872"/>
                <a:gd name="connsiteY10" fmla="*/ 234083 h 222029"/>
                <a:gd name="connsiteX11" fmla="*/ 0 w 126872"/>
                <a:gd name="connsiteY11" fmla="*/ 0 h 222029"/>
                <a:gd name="connsiteX12" fmla="*/ 19348 w 126872"/>
                <a:gd name="connsiteY12" fmla="*/ 0 h 222029"/>
                <a:gd name="connsiteX13" fmla="*/ 19348 w 126872"/>
                <a:gd name="connsiteY13" fmla="*/ 95790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872" h="222029">
                  <a:moveTo>
                    <a:pt x="19348" y="95790"/>
                  </a:moveTo>
                  <a:lnTo>
                    <a:pt x="19983" y="95790"/>
                  </a:lnTo>
                  <a:cubicBezTo>
                    <a:pt x="31401" y="75807"/>
                    <a:pt x="49798" y="66292"/>
                    <a:pt x="70732" y="66292"/>
                  </a:cubicBezTo>
                  <a:cubicBezTo>
                    <a:pt x="124018" y="66292"/>
                    <a:pt x="128141" y="113235"/>
                    <a:pt x="128141" y="132266"/>
                  </a:cubicBezTo>
                  <a:lnTo>
                    <a:pt x="128141" y="234083"/>
                  </a:lnTo>
                  <a:lnTo>
                    <a:pt x="108793" y="234083"/>
                  </a:lnTo>
                  <a:lnTo>
                    <a:pt x="108793" y="129094"/>
                  </a:lnTo>
                  <a:cubicBezTo>
                    <a:pt x="108793" y="100865"/>
                    <a:pt x="92617" y="84371"/>
                    <a:pt x="65974" y="84371"/>
                  </a:cubicBezTo>
                  <a:cubicBezTo>
                    <a:pt x="33939" y="84371"/>
                    <a:pt x="19348" y="111332"/>
                    <a:pt x="19348" y="140513"/>
                  </a:cubicBezTo>
                  <a:lnTo>
                    <a:pt x="19348" y="234083"/>
                  </a:lnTo>
                  <a:lnTo>
                    <a:pt x="0" y="234083"/>
                  </a:lnTo>
                  <a:lnTo>
                    <a:pt x="0" y="0"/>
                  </a:lnTo>
                  <a:lnTo>
                    <a:pt x="19348" y="0"/>
                  </a:lnTo>
                  <a:lnTo>
                    <a:pt x="19348" y="95790"/>
                  </a:lnTo>
                  <a:close/>
                </a:path>
              </a:pathLst>
            </a:custGeom>
            <a:solidFill>
              <a:srgbClr val="000000"/>
            </a:solidFill>
            <a:ln w="27976" cap="flat">
              <a:noFill/>
              <a:prstDash val="solid"/>
              <a:miter/>
            </a:ln>
          </p:spPr>
          <p:txBody>
            <a:bodyPr rtlCol="0" anchor="ctr"/>
            <a:lstStyle/>
            <a:p>
              <a:endParaRPr lang="de-CH"/>
            </a:p>
          </p:txBody>
        </p:sp>
        <p:sp>
          <p:nvSpPr>
            <p:cNvPr id="111" name="Freihandform: Form 110">
              <a:extLst>
                <a:ext uri="{FF2B5EF4-FFF2-40B4-BE49-F238E27FC236}">
                  <a16:creationId xmlns:a16="http://schemas.microsoft.com/office/drawing/2014/main" id="{DC185D9E-B771-47BC-8447-59B8864B3189}"/>
                </a:ext>
              </a:extLst>
            </p:cNvPr>
            <p:cNvSpPr/>
            <p:nvPr/>
          </p:nvSpPr>
          <p:spPr>
            <a:xfrm>
              <a:off x="5754520" y="12556406"/>
              <a:ext cx="63436" cy="222030"/>
            </a:xfrm>
            <a:custGeom>
              <a:avLst/>
              <a:gdLst>
                <a:gd name="connsiteX0" fmla="*/ 32670 w 63436"/>
                <a:gd name="connsiteY0" fmla="*/ 237889 h 222029"/>
                <a:gd name="connsiteX1" fmla="*/ 32670 w 63436"/>
                <a:gd name="connsiteY1" fmla="*/ 92935 h 222029"/>
                <a:gd name="connsiteX2" fmla="*/ 0 w 63436"/>
                <a:gd name="connsiteY2" fmla="*/ 92935 h 222029"/>
                <a:gd name="connsiteX3" fmla="*/ 0 w 63436"/>
                <a:gd name="connsiteY3" fmla="*/ 75173 h 222029"/>
                <a:gd name="connsiteX4" fmla="*/ 32670 w 63436"/>
                <a:gd name="connsiteY4" fmla="*/ 75173 h 222029"/>
                <a:gd name="connsiteX5" fmla="*/ 32670 w 63436"/>
                <a:gd name="connsiteY5" fmla="*/ 40600 h 222029"/>
                <a:gd name="connsiteX6" fmla="*/ 72000 w 63436"/>
                <a:gd name="connsiteY6" fmla="*/ 0 h 222029"/>
                <a:gd name="connsiteX7" fmla="*/ 90397 w 63436"/>
                <a:gd name="connsiteY7" fmla="*/ 3489 h 222029"/>
                <a:gd name="connsiteX8" fmla="*/ 90397 w 63436"/>
                <a:gd name="connsiteY8" fmla="*/ 19031 h 222029"/>
                <a:gd name="connsiteX9" fmla="*/ 78344 w 63436"/>
                <a:gd name="connsiteY9" fmla="*/ 17763 h 222029"/>
                <a:gd name="connsiteX10" fmla="*/ 52018 w 63436"/>
                <a:gd name="connsiteY10" fmla="*/ 54556 h 222029"/>
                <a:gd name="connsiteX11" fmla="*/ 52018 w 63436"/>
                <a:gd name="connsiteY11" fmla="*/ 75173 h 222029"/>
                <a:gd name="connsiteX12" fmla="*/ 89128 w 63436"/>
                <a:gd name="connsiteY12" fmla="*/ 75173 h 222029"/>
                <a:gd name="connsiteX13" fmla="*/ 89128 w 63436"/>
                <a:gd name="connsiteY13" fmla="*/ 92935 h 222029"/>
                <a:gd name="connsiteX14" fmla="*/ 52018 w 63436"/>
                <a:gd name="connsiteY14" fmla="*/ 92935 h 222029"/>
                <a:gd name="connsiteX15" fmla="*/ 52018 w 63436"/>
                <a:gd name="connsiteY15" fmla="*/ 237889 h 222029"/>
                <a:gd name="connsiteX16" fmla="*/ 32670 w 63436"/>
                <a:gd name="connsiteY16" fmla="*/ 237889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436" h="222029">
                  <a:moveTo>
                    <a:pt x="32670" y="237889"/>
                  </a:moveTo>
                  <a:lnTo>
                    <a:pt x="32670" y="92935"/>
                  </a:lnTo>
                  <a:lnTo>
                    <a:pt x="0" y="92935"/>
                  </a:lnTo>
                  <a:lnTo>
                    <a:pt x="0" y="75173"/>
                  </a:lnTo>
                  <a:lnTo>
                    <a:pt x="32670" y="75173"/>
                  </a:lnTo>
                  <a:lnTo>
                    <a:pt x="32670" y="40600"/>
                  </a:lnTo>
                  <a:cubicBezTo>
                    <a:pt x="32670" y="12687"/>
                    <a:pt x="44088" y="0"/>
                    <a:pt x="72000" y="0"/>
                  </a:cubicBezTo>
                  <a:cubicBezTo>
                    <a:pt x="78027" y="0"/>
                    <a:pt x="84687" y="2220"/>
                    <a:pt x="90397" y="3489"/>
                  </a:cubicBezTo>
                  <a:lnTo>
                    <a:pt x="90397" y="19031"/>
                  </a:lnTo>
                  <a:cubicBezTo>
                    <a:pt x="86590" y="18397"/>
                    <a:pt x="82150" y="17763"/>
                    <a:pt x="78344" y="17763"/>
                  </a:cubicBezTo>
                  <a:cubicBezTo>
                    <a:pt x="51700" y="17763"/>
                    <a:pt x="51066" y="31084"/>
                    <a:pt x="52018" y="54556"/>
                  </a:cubicBezTo>
                  <a:lnTo>
                    <a:pt x="52018" y="75173"/>
                  </a:lnTo>
                  <a:lnTo>
                    <a:pt x="89128" y="75173"/>
                  </a:lnTo>
                  <a:lnTo>
                    <a:pt x="89128" y="92935"/>
                  </a:lnTo>
                  <a:lnTo>
                    <a:pt x="52018" y="92935"/>
                  </a:lnTo>
                  <a:lnTo>
                    <a:pt x="52018" y="237889"/>
                  </a:lnTo>
                  <a:lnTo>
                    <a:pt x="32670" y="237889"/>
                  </a:lnTo>
                  <a:close/>
                </a:path>
              </a:pathLst>
            </a:custGeom>
            <a:solidFill>
              <a:srgbClr val="000000"/>
            </a:solidFill>
            <a:ln w="27976" cap="flat">
              <a:noFill/>
              <a:prstDash val="solid"/>
              <a:miter/>
            </a:ln>
          </p:spPr>
          <p:txBody>
            <a:bodyPr rtlCol="0" anchor="ctr"/>
            <a:lstStyle/>
            <a:p>
              <a:endParaRPr lang="de-CH"/>
            </a:p>
          </p:txBody>
        </p:sp>
        <p:sp>
          <p:nvSpPr>
            <p:cNvPr id="112" name="Freihandform: Form 111">
              <a:extLst>
                <a:ext uri="{FF2B5EF4-FFF2-40B4-BE49-F238E27FC236}">
                  <a16:creationId xmlns:a16="http://schemas.microsoft.com/office/drawing/2014/main" id="{09E42981-D051-4EE2-BB2C-A4935A9C6ADE}"/>
                </a:ext>
              </a:extLst>
            </p:cNvPr>
            <p:cNvSpPr/>
            <p:nvPr/>
          </p:nvSpPr>
          <p:spPr>
            <a:xfrm>
              <a:off x="5885198" y="12560213"/>
              <a:ext cx="126873" cy="222030"/>
            </a:xfrm>
            <a:custGeom>
              <a:avLst/>
              <a:gdLst>
                <a:gd name="connsiteX0" fmla="*/ 19348 w 126872"/>
                <a:gd name="connsiteY0" fmla="*/ 95790 h 222029"/>
                <a:gd name="connsiteX1" fmla="*/ 19983 w 126872"/>
                <a:gd name="connsiteY1" fmla="*/ 95790 h 222029"/>
                <a:gd name="connsiteX2" fmla="*/ 70732 w 126872"/>
                <a:gd name="connsiteY2" fmla="*/ 66292 h 222029"/>
                <a:gd name="connsiteX3" fmla="*/ 128141 w 126872"/>
                <a:gd name="connsiteY3" fmla="*/ 132266 h 222029"/>
                <a:gd name="connsiteX4" fmla="*/ 128141 w 126872"/>
                <a:gd name="connsiteY4" fmla="*/ 234083 h 222029"/>
                <a:gd name="connsiteX5" fmla="*/ 108793 w 126872"/>
                <a:gd name="connsiteY5" fmla="*/ 234083 h 222029"/>
                <a:gd name="connsiteX6" fmla="*/ 108793 w 126872"/>
                <a:gd name="connsiteY6" fmla="*/ 129094 h 222029"/>
                <a:gd name="connsiteX7" fmla="*/ 65974 w 126872"/>
                <a:gd name="connsiteY7" fmla="*/ 84371 h 222029"/>
                <a:gd name="connsiteX8" fmla="*/ 19348 w 126872"/>
                <a:gd name="connsiteY8" fmla="*/ 140513 h 222029"/>
                <a:gd name="connsiteX9" fmla="*/ 19348 w 126872"/>
                <a:gd name="connsiteY9" fmla="*/ 234083 h 222029"/>
                <a:gd name="connsiteX10" fmla="*/ 0 w 126872"/>
                <a:gd name="connsiteY10" fmla="*/ 234083 h 222029"/>
                <a:gd name="connsiteX11" fmla="*/ 0 w 126872"/>
                <a:gd name="connsiteY11" fmla="*/ 0 h 222029"/>
                <a:gd name="connsiteX12" fmla="*/ 19348 w 126872"/>
                <a:gd name="connsiteY12" fmla="*/ 0 h 222029"/>
                <a:gd name="connsiteX13" fmla="*/ 19348 w 126872"/>
                <a:gd name="connsiteY13" fmla="*/ 95790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872" h="222029">
                  <a:moveTo>
                    <a:pt x="19348" y="95790"/>
                  </a:moveTo>
                  <a:lnTo>
                    <a:pt x="19983" y="95790"/>
                  </a:lnTo>
                  <a:cubicBezTo>
                    <a:pt x="31401" y="75807"/>
                    <a:pt x="49797" y="66292"/>
                    <a:pt x="70732" y="66292"/>
                  </a:cubicBezTo>
                  <a:cubicBezTo>
                    <a:pt x="124018" y="66292"/>
                    <a:pt x="128141" y="113235"/>
                    <a:pt x="128141" y="132266"/>
                  </a:cubicBezTo>
                  <a:lnTo>
                    <a:pt x="128141" y="234083"/>
                  </a:lnTo>
                  <a:lnTo>
                    <a:pt x="108793" y="234083"/>
                  </a:lnTo>
                  <a:lnTo>
                    <a:pt x="108793" y="129094"/>
                  </a:lnTo>
                  <a:cubicBezTo>
                    <a:pt x="108793" y="100865"/>
                    <a:pt x="92617" y="84371"/>
                    <a:pt x="65974" y="84371"/>
                  </a:cubicBezTo>
                  <a:cubicBezTo>
                    <a:pt x="33938" y="84371"/>
                    <a:pt x="19348" y="111332"/>
                    <a:pt x="19348" y="140513"/>
                  </a:cubicBezTo>
                  <a:lnTo>
                    <a:pt x="19348" y="234083"/>
                  </a:lnTo>
                  <a:lnTo>
                    <a:pt x="0" y="234083"/>
                  </a:lnTo>
                  <a:lnTo>
                    <a:pt x="0" y="0"/>
                  </a:lnTo>
                  <a:lnTo>
                    <a:pt x="19348" y="0"/>
                  </a:lnTo>
                  <a:lnTo>
                    <a:pt x="19348" y="95790"/>
                  </a:lnTo>
                  <a:close/>
                </a:path>
              </a:pathLst>
            </a:custGeom>
            <a:solidFill>
              <a:srgbClr val="000000"/>
            </a:solidFill>
            <a:ln w="27976" cap="flat">
              <a:noFill/>
              <a:prstDash val="solid"/>
              <a:miter/>
            </a:ln>
          </p:spPr>
          <p:txBody>
            <a:bodyPr rtlCol="0" anchor="ctr"/>
            <a:lstStyle/>
            <a:p>
              <a:endParaRPr lang="de-CH"/>
            </a:p>
          </p:txBody>
        </p:sp>
        <p:sp>
          <p:nvSpPr>
            <p:cNvPr id="114" name="Freihandform: Form 113">
              <a:extLst>
                <a:ext uri="{FF2B5EF4-FFF2-40B4-BE49-F238E27FC236}">
                  <a16:creationId xmlns:a16="http://schemas.microsoft.com/office/drawing/2014/main" id="{FEE5EC41-9BE8-4717-ACBE-2A4352AC41D9}"/>
                </a:ext>
              </a:extLst>
            </p:cNvPr>
            <p:cNvSpPr/>
            <p:nvPr/>
          </p:nvSpPr>
          <p:spPr>
            <a:xfrm>
              <a:off x="6063771" y="12766383"/>
              <a:ext cx="31718" cy="31719"/>
            </a:xfrm>
            <a:custGeom>
              <a:avLst/>
              <a:gdLst>
                <a:gd name="connsiteX0" fmla="*/ 0 w 0"/>
                <a:gd name="connsiteY0" fmla="*/ 27912 h 0"/>
                <a:gd name="connsiteX1" fmla="*/ 0 w 0"/>
                <a:gd name="connsiteY1" fmla="*/ 0 h 0"/>
                <a:gd name="connsiteX2" fmla="*/ 26009 w 0"/>
                <a:gd name="connsiteY2" fmla="*/ 0 h 0"/>
                <a:gd name="connsiteX3" fmla="*/ 26009 w 0"/>
                <a:gd name="connsiteY3" fmla="*/ 27912 h 0"/>
                <a:gd name="connsiteX4" fmla="*/ 0 w 0"/>
                <a:gd name="connsiteY4" fmla="*/ 27912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27912"/>
                  </a:moveTo>
                  <a:lnTo>
                    <a:pt x="0" y="0"/>
                  </a:lnTo>
                  <a:lnTo>
                    <a:pt x="26009" y="0"/>
                  </a:lnTo>
                  <a:lnTo>
                    <a:pt x="26009" y="27912"/>
                  </a:lnTo>
                  <a:lnTo>
                    <a:pt x="0" y="27912"/>
                  </a:lnTo>
                  <a:close/>
                </a:path>
              </a:pathLst>
            </a:custGeom>
            <a:solidFill>
              <a:srgbClr val="000000"/>
            </a:solidFill>
            <a:ln w="27976" cap="flat">
              <a:noFill/>
              <a:prstDash val="solid"/>
              <a:miter/>
            </a:ln>
          </p:spPr>
          <p:txBody>
            <a:bodyPr rtlCol="0" anchor="ctr"/>
            <a:lstStyle/>
            <a:p>
              <a:endParaRPr lang="de-CH"/>
            </a:p>
          </p:txBody>
        </p:sp>
        <p:sp>
          <p:nvSpPr>
            <p:cNvPr id="115" name="Freihandform: Form 114">
              <a:extLst>
                <a:ext uri="{FF2B5EF4-FFF2-40B4-BE49-F238E27FC236}">
                  <a16:creationId xmlns:a16="http://schemas.microsoft.com/office/drawing/2014/main" id="{4ABAB112-1FBF-4F09-9D19-0262893A4311}"/>
                </a:ext>
              </a:extLst>
            </p:cNvPr>
            <p:cNvSpPr/>
            <p:nvPr/>
          </p:nvSpPr>
          <p:spPr>
            <a:xfrm>
              <a:off x="6129111" y="12626504"/>
              <a:ext cx="126873" cy="158593"/>
            </a:xfrm>
            <a:custGeom>
              <a:avLst/>
              <a:gdLst>
                <a:gd name="connsiteX0" fmla="*/ 113868 w 126872"/>
                <a:gd name="connsiteY0" fmla="*/ 54873 h 158592"/>
                <a:gd name="connsiteX1" fmla="*/ 69463 w 126872"/>
                <a:gd name="connsiteY1" fmla="*/ 17763 h 158592"/>
                <a:gd name="connsiteX2" fmla="*/ 21251 w 126872"/>
                <a:gd name="connsiteY2" fmla="*/ 85957 h 158592"/>
                <a:gd name="connsiteX3" fmla="*/ 69463 w 126872"/>
                <a:gd name="connsiteY3" fmla="*/ 154787 h 158592"/>
                <a:gd name="connsiteX4" fmla="*/ 113868 w 126872"/>
                <a:gd name="connsiteY4" fmla="*/ 116724 h 158592"/>
                <a:gd name="connsiteX5" fmla="*/ 134802 w 126872"/>
                <a:gd name="connsiteY5" fmla="*/ 116724 h 158592"/>
                <a:gd name="connsiteX6" fmla="*/ 71366 w 126872"/>
                <a:gd name="connsiteY6" fmla="*/ 172549 h 158592"/>
                <a:gd name="connsiteX7" fmla="*/ 0 w 126872"/>
                <a:gd name="connsiteY7" fmla="*/ 86274 h 158592"/>
                <a:gd name="connsiteX8" fmla="*/ 72635 w 126872"/>
                <a:gd name="connsiteY8" fmla="*/ 0 h 158592"/>
                <a:gd name="connsiteX9" fmla="*/ 134802 w 126872"/>
                <a:gd name="connsiteY9" fmla="*/ 54873 h 158592"/>
                <a:gd name="connsiteX10" fmla="*/ 113868 w 126872"/>
                <a:gd name="connsiteY10" fmla="*/ 54873 h 15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872" h="158592">
                  <a:moveTo>
                    <a:pt x="113868" y="54873"/>
                  </a:moveTo>
                  <a:cubicBezTo>
                    <a:pt x="112282" y="29816"/>
                    <a:pt x="96423" y="17763"/>
                    <a:pt x="69463" y="17763"/>
                  </a:cubicBezTo>
                  <a:cubicBezTo>
                    <a:pt x="39648" y="17763"/>
                    <a:pt x="21251" y="48847"/>
                    <a:pt x="21251" y="85957"/>
                  </a:cubicBezTo>
                  <a:cubicBezTo>
                    <a:pt x="21251" y="123385"/>
                    <a:pt x="39648" y="154787"/>
                    <a:pt x="69463" y="154787"/>
                  </a:cubicBezTo>
                  <a:cubicBezTo>
                    <a:pt x="94837" y="154787"/>
                    <a:pt x="112282" y="139245"/>
                    <a:pt x="113868" y="116724"/>
                  </a:cubicBezTo>
                  <a:lnTo>
                    <a:pt x="134802" y="116724"/>
                  </a:lnTo>
                  <a:cubicBezTo>
                    <a:pt x="129727" y="154152"/>
                    <a:pt x="108159" y="172549"/>
                    <a:pt x="71366" y="172549"/>
                  </a:cubicBezTo>
                  <a:cubicBezTo>
                    <a:pt x="22837" y="172549"/>
                    <a:pt x="0" y="130680"/>
                    <a:pt x="0" y="86274"/>
                  </a:cubicBezTo>
                  <a:cubicBezTo>
                    <a:pt x="0" y="42186"/>
                    <a:pt x="24423" y="0"/>
                    <a:pt x="72635" y="0"/>
                  </a:cubicBezTo>
                  <a:cubicBezTo>
                    <a:pt x="105938" y="0"/>
                    <a:pt x="133216" y="19983"/>
                    <a:pt x="134802" y="54873"/>
                  </a:cubicBezTo>
                  <a:lnTo>
                    <a:pt x="113868" y="54873"/>
                  </a:lnTo>
                  <a:close/>
                </a:path>
              </a:pathLst>
            </a:custGeom>
            <a:solidFill>
              <a:srgbClr val="000000"/>
            </a:solidFill>
            <a:ln w="27976" cap="flat">
              <a:noFill/>
              <a:prstDash val="solid"/>
              <a:miter/>
            </a:ln>
          </p:spPr>
          <p:txBody>
            <a:bodyPr rtlCol="0" anchor="ctr"/>
            <a:lstStyle/>
            <a:p>
              <a:endParaRPr lang="de-CH"/>
            </a:p>
          </p:txBody>
        </p:sp>
        <p:sp>
          <p:nvSpPr>
            <p:cNvPr id="116" name="Freihandform: Form 115">
              <a:extLst>
                <a:ext uri="{FF2B5EF4-FFF2-40B4-BE49-F238E27FC236}">
                  <a16:creationId xmlns:a16="http://schemas.microsoft.com/office/drawing/2014/main" id="{E758149D-5B08-40DB-A350-1C5117FC328D}"/>
                </a:ext>
              </a:extLst>
            </p:cNvPr>
            <p:cNvSpPr/>
            <p:nvPr/>
          </p:nvSpPr>
          <p:spPr>
            <a:xfrm>
              <a:off x="6299437" y="12560213"/>
              <a:ext cx="126873" cy="222030"/>
            </a:xfrm>
            <a:custGeom>
              <a:avLst/>
              <a:gdLst>
                <a:gd name="connsiteX0" fmla="*/ 19348 w 126872"/>
                <a:gd name="connsiteY0" fmla="*/ 95790 h 222029"/>
                <a:gd name="connsiteX1" fmla="*/ 19982 w 126872"/>
                <a:gd name="connsiteY1" fmla="*/ 95790 h 222029"/>
                <a:gd name="connsiteX2" fmla="*/ 70731 w 126872"/>
                <a:gd name="connsiteY2" fmla="*/ 66292 h 222029"/>
                <a:gd name="connsiteX3" fmla="*/ 128141 w 126872"/>
                <a:gd name="connsiteY3" fmla="*/ 132266 h 222029"/>
                <a:gd name="connsiteX4" fmla="*/ 128141 w 126872"/>
                <a:gd name="connsiteY4" fmla="*/ 234083 h 222029"/>
                <a:gd name="connsiteX5" fmla="*/ 108793 w 126872"/>
                <a:gd name="connsiteY5" fmla="*/ 234083 h 222029"/>
                <a:gd name="connsiteX6" fmla="*/ 108793 w 126872"/>
                <a:gd name="connsiteY6" fmla="*/ 129094 h 222029"/>
                <a:gd name="connsiteX7" fmla="*/ 65974 w 126872"/>
                <a:gd name="connsiteY7" fmla="*/ 84371 h 222029"/>
                <a:gd name="connsiteX8" fmla="*/ 19348 w 126872"/>
                <a:gd name="connsiteY8" fmla="*/ 140513 h 222029"/>
                <a:gd name="connsiteX9" fmla="*/ 19348 w 126872"/>
                <a:gd name="connsiteY9" fmla="*/ 234083 h 222029"/>
                <a:gd name="connsiteX10" fmla="*/ 0 w 126872"/>
                <a:gd name="connsiteY10" fmla="*/ 234083 h 222029"/>
                <a:gd name="connsiteX11" fmla="*/ 0 w 126872"/>
                <a:gd name="connsiteY11" fmla="*/ 0 h 222029"/>
                <a:gd name="connsiteX12" fmla="*/ 19348 w 126872"/>
                <a:gd name="connsiteY12" fmla="*/ 0 h 222029"/>
                <a:gd name="connsiteX13" fmla="*/ 19348 w 126872"/>
                <a:gd name="connsiteY13" fmla="*/ 95790 h 2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872" h="222029">
                  <a:moveTo>
                    <a:pt x="19348" y="95790"/>
                  </a:moveTo>
                  <a:lnTo>
                    <a:pt x="19982" y="95790"/>
                  </a:lnTo>
                  <a:cubicBezTo>
                    <a:pt x="31401" y="75807"/>
                    <a:pt x="49797" y="66292"/>
                    <a:pt x="70731" y="66292"/>
                  </a:cubicBezTo>
                  <a:cubicBezTo>
                    <a:pt x="124018" y="66292"/>
                    <a:pt x="128141" y="113235"/>
                    <a:pt x="128141" y="132266"/>
                  </a:cubicBezTo>
                  <a:lnTo>
                    <a:pt x="128141" y="234083"/>
                  </a:lnTo>
                  <a:lnTo>
                    <a:pt x="108793" y="234083"/>
                  </a:lnTo>
                  <a:lnTo>
                    <a:pt x="108793" y="129094"/>
                  </a:lnTo>
                  <a:cubicBezTo>
                    <a:pt x="108793" y="100865"/>
                    <a:pt x="92617" y="84371"/>
                    <a:pt x="65974" y="84371"/>
                  </a:cubicBezTo>
                  <a:cubicBezTo>
                    <a:pt x="33938" y="84371"/>
                    <a:pt x="19348" y="111332"/>
                    <a:pt x="19348" y="140513"/>
                  </a:cubicBezTo>
                  <a:lnTo>
                    <a:pt x="19348" y="234083"/>
                  </a:lnTo>
                  <a:lnTo>
                    <a:pt x="0" y="234083"/>
                  </a:lnTo>
                  <a:lnTo>
                    <a:pt x="0" y="0"/>
                  </a:lnTo>
                  <a:lnTo>
                    <a:pt x="19348" y="0"/>
                  </a:lnTo>
                  <a:lnTo>
                    <a:pt x="19348" y="95790"/>
                  </a:lnTo>
                  <a:close/>
                </a:path>
              </a:pathLst>
            </a:custGeom>
            <a:solidFill>
              <a:srgbClr val="000000"/>
            </a:solidFill>
            <a:ln w="27976" cap="flat">
              <a:noFill/>
              <a:prstDash val="solid"/>
              <a:miter/>
            </a:ln>
          </p:spPr>
          <p:txBody>
            <a:bodyPr rtlCol="0" anchor="ctr"/>
            <a:lstStyle/>
            <a:p>
              <a:endParaRPr lang="de-CH"/>
            </a:p>
          </p:txBody>
        </p:sp>
      </p:grpSp>
      <p:sp>
        <p:nvSpPr>
          <p:cNvPr id="53" name="Freeform: Shape 52">
            <a:extLst>
              <a:ext uri="{FF2B5EF4-FFF2-40B4-BE49-F238E27FC236}">
                <a16:creationId xmlns:a16="http://schemas.microsoft.com/office/drawing/2014/main" id="{115A0E8E-0F6B-4C70-917C-2F8CFDF40B6D}"/>
              </a:ext>
              <a:ext uri="{C183D7F6-B498-43B3-948B-1728B52AA6E4}">
                <adec:decorative xmlns:adec="http://schemas.microsoft.com/office/drawing/2017/decorative" val="1"/>
              </a:ext>
            </a:extLst>
          </p:cNvPr>
          <p:cNvSpPr/>
          <p:nvPr userDrawn="1"/>
        </p:nvSpPr>
        <p:spPr>
          <a:xfrm>
            <a:off x="1248258" y="10941531"/>
            <a:ext cx="22762800" cy="12714"/>
          </a:xfrm>
          <a:custGeom>
            <a:avLst/>
            <a:gdLst>
              <a:gd name="connsiteX0" fmla="*/ 0 w 22762004"/>
              <a:gd name="connsiteY0" fmla="*/ 0 h 0"/>
              <a:gd name="connsiteX1" fmla="*/ 22766426 w 22762004"/>
              <a:gd name="connsiteY1" fmla="*/ 0 h 0"/>
            </a:gdLst>
            <a:ahLst/>
            <a:cxnLst>
              <a:cxn ang="0">
                <a:pos x="connsiteX0" y="connsiteY0"/>
              </a:cxn>
              <a:cxn ang="0">
                <a:pos x="connsiteX1" y="connsiteY1"/>
              </a:cxn>
            </a:cxnLst>
            <a:rect l="l" t="t" r="r" b="b"/>
            <a:pathLst>
              <a:path w="22762004">
                <a:moveTo>
                  <a:pt x="0" y="0"/>
                </a:moveTo>
                <a:lnTo>
                  <a:pt x="22766426" y="0"/>
                </a:lnTo>
              </a:path>
            </a:pathLst>
          </a:custGeom>
          <a:solidFill>
            <a:schemeClr val="accent1"/>
          </a:solidFill>
          <a:ln w="47368" cap="flat">
            <a:solidFill>
              <a:srgbClr val="E74011"/>
            </a:solidFill>
            <a:prstDash val="solid"/>
            <a:miter/>
          </a:ln>
        </p:spPr>
        <p:txBody>
          <a:bodyPr rtlCol="0" anchor="ctr"/>
          <a:lstStyle/>
          <a:p>
            <a:endParaRPr lang="en-US"/>
          </a:p>
        </p:txBody>
      </p:sp>
      <p:sp>
        <p:nvSpPr>
          <p:cNvPr id="7" name="Title Placeholder 1">
            <a:extLst>
              <a:ext uri="{FF2B5EF4-FFF2-40B4-BE49-F238E27FC236}">
                <a16:creationId xmlns:a16="http://schemas.microsoft.com/office/drawing/2014/main" id="{63CCD592-B43A-4B28-BCDD-08DB78F0AAF0}"/>
              </a:ext>
            </a:extLst>
          </p:cNvPr>
          <p:cNvSpPr>
            <a:spLocks noGrp="1"/>
          </p:cNvSpPr>
          <p:nvPr userDrawn="1">
            <p:ph type="title" hasCustomPrompt="1"/>
          </p:nvPr>
        </p:nvSpPr>
        <p:spPr>
          <a:xfrm>
            <a:off x="2924174" y="1080000"/>
            <a:ext cx="16294101" cy="1698594"/>
          </a:xfrm>
          <a:prstGeom prst="rect">
            <a:avLst/>
          </a:prstGeom>
        </p:spPr>
        <p:txBody>
          <a:bodyPr vert="horz" lIns="0" tIns="0" rIns="0" bIns="0" rtlCol="0" anchor="t">
            <a:noAutofit/>
          </a:bodyPr>
          <a:lstStyle/>
          <a:p>
            <a:r>
              <a:rPr lang="de-CH" noProof="0"/>
              <a:t>Click </a:t>
            </a:r>
            <a:r>
              <a:rPr lang="de-CH" noProof="0" err="1"/>
              <a:t>to</a:t>
            </a:r>
            <a:r>
              <a:rPr lang="de-CH" noProof="0"/>
              <a:t> </a:t>
            </a:r>
            <a:r>
              <a:rPr lang="de-CH" noProof="0" err="1"/>
              <a:t>edit</a:t>
            </a:r>
            <a:r>
              <a:rPr lang="de-CH" noProof="0"/>
              <a:t> Master title style</a:t>
            </a:r>
          </a:p>
        </p:txBody>
      </p:sp>
      <p:sp>
        <p:nvSpPr>
          <p:cNvPr id="113" name="Text Placeholder 112">
            <a:extLst>
              <a:ext uri="{FF2B5EF4-FFF2-40B4-BE49-F238E27FC236}">
                <a16:creationId xmlns:a16="http://schemas.microsoft.com/office/drawing/2014/main" id="{3BC09FBE-D8FE-466A-8257-EA4D3DC2669E}"/>
              </a:ext>
            </a:extLst>
          </p:cNvPr>
          <p:cNvSpPr>
            <a:spLocks noGrp="1"/>
          </p:cNvSpPr>
          <p:nvPr userDrawn="1">
            <p:ph type="body" sz="quarter" idx="13" hasCustomPrompt="1"/>
          </p:nvPr>
        </p:nvSpPr>
        <p:spPr>
          <a:xfrm>
            <a:off x="2924174" y="3708000"/>
            <a:ext cx="10701339" cy="3533942"/>
          </a:xfrm>
        </p:spPr>
        <p:txBody>
          <a:bodyPr>
            <a:noAutofit/>
          </a:bodyPr>
          <a:lstStyle/>
          <a:p>
            <a:pPr lvl="0"/>
            <a:r>
              <a:rPr lang="de-CH" noProof="0"/>
              <a:t>Click </a:t>
            </a:r>
            <a:r>
              <a:rPr lang="de-CH" noProof="0" err="1"/>
              <a:t>to</a:t>
            </a:r>
            <a:r>
              <a:rPr lang="de-CH" noProof="0"/>
              <a:t> </a:t>
            </a:r>
            <a:r>
              <a:rPr lang="de-CH" noProof="0" err="1"/>
              <a:t>edit</a:t>
            </a:r>
            <a:r>
              <a:rPr lang="de-CH" noProof="0"/>
              <a:t> Master </a:t>
            </a:r>
            <a:r>
              <a:rPr lang="de-CH" noProof="0" err="1"/>
              <a:t>text</a:t>
            </a:r>
            <a:r>
              <a:rPr lang="de-CH" noProof="0"/>
              <a:t> </a:t>
            </a:r>
            <a:r>
              <a:rPr lang="de-CH" noProof="0" err="1"/>
              <a:t>styles</a:t>
            </a:r>
            <a:endParaRPr lang="de-CH" noProof="0"/>
          </a:p>
        </p:txBody>
      </p:sp>
      <p:sp>
        <p:nvSpPr>
          <p:cNvPr id="4" name="Date Placeholder 3">
            <a:extLst>
              <a:ext uri="{C183D7F6-B498-43B3-948B-1728B52AA6E4}">
                <adec:decorative xmlns:adec="http://schemas.microsoft.com/office/drawing/2017/decorative" val="1"/>
              </a:ext>
            </a:extLst>
          </p:cNvPr>
          <p:cNvSpPr>
            <a:spLocks noGrp="1"/>
          </p:cNvSpPr>
          <p:nvPr>
            <p:ph type="dt" sz="half" idx="10"/>
          </p:nvPr>
        </p:nvSpPr>
        <p:spPr>
          <a:xfrm>
            <a:off x="1908000" y="12772800"/>
            <a:ext cx="5407580" cy="723900"/>
          </a:xfrm>
          <a:prstGeom prst="rect">
            <a:avLst/>
          </a:prstGeom>
        </p:spPr>
        <p:txBody>
          <a:bodyPr/>
          <a:lstStyle>
            <a:lvl1pPr>
              <a:defRPr>
                <a:noFill/>
              </a:defRPr>
            </a:lvl1pPr>
          </a:lstStyle>
          <a:p>
            <a:fld id="{22CC8523-9517-BD49-B55D-D36E3B8C9831}" type="datetime4">
              <a:rPr lang="de-CH" smtClean="0"/>
              <a:t>6. September 2022</a:t>
            </a:fld>
            <a:endParaRPr lang="en-US"/>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noFill/>
              </a:defRPr>
            </a:lvl1pPr>
          </a:lstStyle>
          <a:p>
            <a:fld id="{8233320A-DC66-4EC4-A67B-A1F149B8C79B}" type="slidenum">
              <a:rPr lang="en-US" smtClean="0"/>
              <a:pPr/>
              <a:t>‹Nr.›</a:t>
            </a:fld>
            <a:endParaRPr lang="en-US"/>
          </a:p>
        </p:txBody>
      </p:sp>
    </p:spTree>
    <p:extLst>
      <p:ext uri="{BB962C8B-B14F-4D97-AF65-F5344CB8AC3E}">
        <p14:creationId xmlns:p14="http://schemas.microsoft.com/office/powerpoint/2010/main" val="72794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7" name="Rectangle 8">
            <a:extLst>
              <a:ext uri="{FF2B5EF4-FFF2-40B4-BE49-F238E27FC236}">
                <a16:creationId xmlns:a16="http://schemas.microsoft.com/office/drawing/2014/main" id="{3DA1C574-ACD2-A643-B5AE-4A8A6CBFE663}"/>
              </a:ext>
              <a:ext uri="{C183D7F6-B498-43B3-948B-1728B52AA6E4}">
                <adec:decorative xmlns:adec="http://schemas.microsoft.com/office/drawing/2017/decorative" val="1"/>
              </a:ext>
            </a:extLst>
          </p:cNvPr>
          <p:cNvSpPr>
            <a:spLocks noChangeArrowheads="1"/>
          </p:cNvSpPr>
          <p:nvPr userDrawn="1"/>
        </p:nvSpPr>
        <p:spPr bwMode="auto">
          <a:xfrm>
            <a:off x="984250" y="454300"/>
            <a:ext cx="23025100" cy="50400"/>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Placeholder 1"/>
          <p:cNvSpPr>
            <a:spLocks noGrp="1"/>
          </p:cNvSpPr>
          <p:nvPr>
            <p:ph type="title"/>
          </p:nvPr>
        </p:nvSpPr>
        <p:spPr>
          <a:xfrm>
            <a:off x="995363" y="1080000"/>
            <a:ext cx="18222912" cy="1698594"/>
          </a:xfrm>
          <a:prstGeom prst="rect">
            <a:avLst/>
          </a:prstGeom>
        </p:spPr>
        <p:txBody>
          <a:bodyPr vert="horz" lIns="0" tIns="0" rIns="0" bIns="0" rtlCol="0" anchor="t">
            <a:noAutofit/>
          </a:bodyPr>
          <a:lstStyle/>
          <a:p>
            <a:r>
              <a:rPr lang="de-CH" noProof="0"/>
              <a:t>Click </a:t>
            </a:r>
            <a:r>
              <a:rPr lang="de-CH" noProof="0" err="1"/>
              <a:t>to</a:t>
            </a:r>
            <a:r>
              <a:rPr lang="de-CH" noProof="0"/>
              <a:t> </a:t>
            </a:r>
            <a:r>
              <a:rPr lang="de-CH" noProof="0" err="1"/>
              <a:t>edit</a:t>
            </a:r>
            <a:r>
              <a:rPr lang="de-CH" noProof="0"/>
              <a:t> Master title style</a:t>
            </a:r>
          </a:p>
        </p:txBody>
      </p:sp>
      <p:sp>
        <p:nvSpPr>
          <p:cNvPr id="3" name="Text Placeholder 2"/>
          <p:cNvSpPr>
            <a:spLocks noGrp="1"/>
          </p:cNvSpPr>
          <p:nvPr>
            <p:ph type="body" idx="1"/>
          </p:nvPr>
        </p:nvSpPr>
        <p:spPr>
          <a:xfrm>
            <a:off x="995363" y="3708000"/>
            <a:ext cx="18222912" cy="8444409"/>
          </a:xfrm>
          <a:prstGeom prst="rect">
            <a:avLst/>
          </a:prstGeom>
        </p:spPr>
        <p:txBody>
          <a:bodyPr vert="horz" lIns="0" tIns="0" rIns="0" bIns="0" rtlCol="0">
            <a:noAutofit/>
          </a:bodyPr>
          <a:lstStyle/>
          <a:p>
            <a:pPr lvl="0"/>
            <a:r>
              <a:rPr lang="de-CH" noProof="0"/>
              <a:t>Click </a:t>
            </a:r>
            <a:r>
              <a:rPr lang="de-CH" noProof="0" err="1"/>
              <a:t>to</a:t>
            </a:r>
            <a:r>
              <a:rPr lang="de-CH" noProof="0"/>
              <a:t> </a:t>
            </a:r>
            <a:r>
              <a:rPr lang="de-CH" noProof="0" err="1"/>
              <a:t>edit</a:t>
            </a:r>
            <a:r>
              <a:rPr lang="de-CH" noProof="0"/>
              <a:t> Master </a:t>
            </a:r>
            <a:r>
              <a:rPr lang="de-CH" noProof="0" err="1"/>
              <a:t>text</a:t>
            </a:r>
            <a:r>
              <a:rPr lang="de-CH" noProof="0"/>
              <a:t> </a:t>
            </a:r>
            <a:r>
              <a:rPr lang="de-CH" noProof="0" err="1"/>
              <a:t>styles</a:t>
            </a:r>
            <a:endParaRPr lang="de-CH" noProof="0"/>
          </a:p>
          <a:p>
            <a:pPr lvl="1"/>
            <a:r>
              <a:rPr lang="de-CH" noProof="0"/>
              <a:t>Second </a:t>
            </a:r>
            <a:r>
              <a:rPr lang="de-CH" noProof="0" err="1"/>
              <a:t>level</a:t>
            </a:r>
            <a:endParaRPr lang="de-CH" noProof="0"/>
          </a:p>
          <a:p>
            <a:pPr lvl="2"/>
            <a:r>
              <a:rPr lang="de-CH" noProof="0"/>
              <a:t>Third </a:t>
            </a:r>
            <a:r>
              <a:rPr lang="de-CH" noProof="0" err="1"/>
              <a:t>level</a:t>
            </a:r>
            <a:endParaRPr lang="de-CH" noProof="0"/>
          </a:p>
          <a:p>
            <a:pPr lvl="3"/>
            <a:r>
              <a:rPr lang="de-CH" noProof="0" err="1"/>
              <a:t>Fourth</a:t>
            </a:r>
            <a:r>
              <a:rPr lang="de-CH" noProof="0"/>
              <a:t> </a:t>
            </a:r>
            <a:r>
              <a:rPr lang="de-CH" noProof="0" err="1"/>
              <a:t>level</a:t>
            </a:r>
            <a:endParaRPr lang="de-CH" noProof="0"/>
          </a:p>
          <a:p>
            <a:pPr lvl="4"/>
            <a:r>
              <a:rPr lang="de-CH" noProof="0" err="1"/>
              <a:t>Fifth</a:t>
            </a:r>
            <a:r>
              <a:rPr lang="de-CH" noProof="0"/>
              <a:t> </a:t>
            </a:r>
            <a:r>
              <a:rPr lang="de-CH" noProof="0" err="1"/>
              <a:t>level</a:t>
            </a:r>
            <a:endParaRPr lang="de-CH" noProof="0"/>
          </a:p>
        </p:txBody>
      </p:sp>
      <p:sp>
        <p:nvSpPr>
          <p:cNvPr id="5" name="Footer Placeholder 4">
            <a:extLst>
              <a:ext uri="{C183D7F6-B498-43B3-948B-1728B52AA6E4}">
                <adec:decorative xmlns:adec="http://schemas.microsoft.com/office/drawing/2017/decorative" val="1"/>
              </a:ext>
            </a:extLst>
          </p:cNvPr>
          <p:cNvSpPr>
            <a:spLocks noGrp="1"/>
          </p:cNvSpPr>
          <p:nvPr>
            <p:ph type="ftr" sz="quarter" idx="3"/>
          </p:nvPr>
        </p:nvSpPr>
        <p:spPr>
          <a:xfrm>
            <a:off x="7954149" y="12773025"/>
            <a:ext cx="8104227" cy="723900"/>
          </a:xfrm>
          <a:prstGeom prst="rect">
            <a:avLst/>
          </a:prstGeom>
        </p:spPr>
        <p:txBody>
          <a:bodyPr vert="horz" lIns="0" tIns="0" rIns="0" bIns="0" rtlCol="0" anchor="t"/>
          <a:lstStyle>
            <a:lvl1pPr algn="ctr">
              <a:lnSpc>
                <a:spcPts val="3000"/>
              </a:lnSpc>
              <a:defRPr sz="2300">
                <a:noFill/>
              </a:defRPr>
            </a:lvl1pPr>
          </a:lstStyle>
          <a:p>
            <a:endParaRPr lang="de-CH" noProof="0"/>
          </a:p>
        </p:txBody>
      </p:sp>
      <p:sp>
        <p:nvSpPr>
          <p:cNvPr id="6" name="Slide Number Placeholder 5" descr="Seitenzahl&#10;&#10;Seitenzahl">
            <a:extLst>
              <a:ext uri="{C183D7F6-B498-43B3-948B-1728B52AA6E4}">
                <adec:decorative xmlns:adec="http://schemas.microsoft.com/office/drawing/2017/decorative" val="0"/>
              </a:ext>
            </a:extLst>
          </p:cNvPr>
          <p:cNvSpPr>
            <a:spLocks noGrp="1"/>
          </p:cNvSpPr>
          <p:nvPr>
            <p:ph type="sldNum" sz="quarter" idx="4"/>
          </p:nvPr>
        </p:nvSpPr>
        <p:spPr>
          <a:xfrm>
            <a:off x="21577300" y="12773025"/>
            <a:ext cx="1441450" cy="723900"/>
          </a:xfrm>
          <a:prstGeom prst="rect">
            <a:avLst/>
          </a:prstGeom>
        </p:spPr>
        <p:txBody>
          <a:bodyPr vert="horz" lIns="0" tIns="0" rIns="0" bIns="0" rtlCol="0" anchor="t"/>
          <a:lstStyle>
            <a:lvl1pPr algn="r">
              <a:lnSpc>
                <a:spcPts val="3000"/>
              </a:lnSpc>
              <a:defRPr sz="2300">
                <a:solidFill>
                  <a:schemeClr val="tx1"/>
                </a:solidFill>
              </a:defRPr>
            </a:lvl1pPr>
          </a:lstStyle>
          <a:p>
            <a:fld id="{8233320A-DC66-4EC4-A67B-A1F149B8C79B}" type="slidenum">
              <a:rPr lang="de-CH" noProof="0" smtClean="0"/>
              <a:pPr/>
              <a:t>‹Nr.›</a:t>
            </a:fld>
            <a:endParaRPr lang="de-CH" noProof="0"/>
          </a:p>
        </p:txBody>
      </p:sp>
      <p:grpSp>
        <p:nvGrpSpPr>
          <p:cNvPr id="118" name="Group 235">
            <a:extLst>
              <a:ext uri="{FF2B5EF4-FFF2-40B4-BE49-F238E27FC236}">
                <a16:creationId xmlns:a16="http://schemas.microsoft.com/office/drawing/2014/main" id="{F3D80975-46AC-7649-B740-94D47F8C199E}"/>
              </a:ext>
              <a:ext uri="{C183D7F6-B498-43B3-948B-1728B52AA6E4}">
                <adec:decorative xmlns:adec="http://schemas.microsoft.com/office/drawing/2017/decorative" val="1"/>
              </a:ext>
            </a:extLst>
          </p:cNvPr>
          <p:cNvGrpSpPr/>
          <p:nvPr userDrawn="1"/>
        </p:nvGrpSpPr>
        <p:grpSpPr>
          <a:xfrm>
            <a:off x="995363" y="12826422"/>
            <a:ext cx="537566" cy="344996"/>
            <a:chOff x="21677313" y="11425238"/>
            <a:chExt cx="1360488" cy="873125"/>
          </a:xfrm>
          <a:solidFill>
            <a:schemeClr val="accent1"/>
          </a:solidFill>
        </p:grpSpPr>
        <p:sp>
          <p:nvSpPr>
            <p:cNvPr id="119" name="Freeform 29">
              <a:extLst>
                <a:ext uri="{FF2B5EF4-FFF2-40B4-BE49-F238E27FC236}">
                  <a16:creationId xmlns:a16="http://schemas.microsoft.com/office/drawing/2014/main" id="{E00ED093-4015-A142-BB8B-FC2A41448984}"/>
                </a:ext>
              </a:extLst>
            </p:cNvPr>
            <p:cNvSpPr>
              <a:spLocks/>
            </p:cNvSpPr>
            <p:nvPr userDrawn="1"/>
          </p:nvSpPr>
          <p:spPr bwMode="auto">
            <a:xfrm>
              <a:off x="22221825" y="11425238"/>
              <a:ext cx="273050" cy="622300"/>
            </a:xfrm>
            <a:custGeom>
              <a:avLst/>
              <a:gdLst>
                <a:gd name="T0" fmla="*/ 32 w 86"/>
                <a:gd name="T1" fmla="*/ 15 h 196"/>
                <a:gd name="T2" fmla="*/ 27 w 86"/>
                <a:gd name="T3" fmla="*/ 47 h 196"/>
                <a:gd name="T4" fmla="*/ 27 w 86"/>
                <a:gd name="T5" fmla="*/ 86 h 196"/>
                <a:gd name="T6" fmla="*/ 5 w 86"/>
                <a:gd name="T7" fmla="*/ 86 h 196"/>
                <a:gd name="T8" fmla="*/ 0 w 86"/>
                <a:gd name="T9" fmla="*/ 91 h 196"/>
                <a:gd name="T10" fmla="*/ 0 w 86"/>
                <a:gd name="T11" fmla="*/ 91 h 196"/>
                <a:gd name="T12" fmla="*/ 0 w 86"/>
                <a:gd name="T13" fmla="*/ 104 h 196"/>
                <a:gd name="T14" fmla="*/ 5 w 86"/>
                <a:gd name="T15" fmla="*/ 109 h 196"/>
                <a:gd name="T16" fmla="*/ 27 w 86"/>
                <a:gd name="T17" fmla="*/ 109 h 196"/>
                <a:gd name="T18" fmla="*/ 27 w 86"/>
                <a:gd name="T19" fmla="*/ 191 h 196"/>
                <a:gd name="T20" fmla="*/ 32 w 86"/>
                <a:gd name="T21" fmla="*/ 196 h 196"/>
                <a:gd name="T22" fmla="*/ 46 w 86"/>
                <a:gd name="T23" fmla="*/ 196 h 196"/>
                <a:gd name="T24" fmla="*/ 51 w 86"/>
                <a:gd name="T25" fmla="*/ 191 h 196"/>
                <a:gd name="T26" fmla="*/ 51 w 86"/>
                <a:gd name="T27" fmla="*/ 191 h 196"/>
                <a:gd name="T28" fmla="*/ 51 w 86"/>
                <a:gd name="T29" fmla="*/ 109 h 196"/>
                <a:gd name="T30" fmla="*/ 78 w 86"/>
                <a:gd name="T31" fmla="*/ 109 h 196"/>
                <a:gd name="T32" fmla="*/ 83 w 86"/>
                <a:gd name="T33" fmla="*/ 104 h 196"/>
                <a:gd name="T34" fmla="*/ 83 w 86"/>
                <a:gd name="T35" fmla="*/ 104 h 196"/>
                <a:gd name="T36" fmla="*/ 83 w 86"/>
                <a:gd name="T37" fmla="*/ 91 h 196"/>
                <a:gd name="T38" fmla="*/ 78 w 86"/>
                <a:gd name="T39" fmla="*/ 86 h 196"/>
                <a:gd name="T40" fmla="*/ 78 w 86"/>
                <a:gd name="T41" fmla="*/ 86 h 196"/>
                <a:gd name="T42" fmla="*/ 51 w 86"/>
                <a:gd name="T43" fmla="*/ 86 h 196"/>
                <a:gd name="T44" fmla="*/ 51 w 86"/>
                <a:gd name="T45" fmla="*/ 41 h 196"/>
                <a:gd name="T46" fmla="*/ 72 w 86"/>
                <a:gd name="T47" fmla="*/ 22 h 196"/>
                <a:gd name="T48" fmla="*/ 81 w 86"/>
                <a:gd name="T49" fmla="*/ 22 h 196"/>
                <a:gd name="T50" fmla="*/ 81 w 86"/>
                <a:gd name="T51" fmla="*/ 22 h 196"/>
                <a:gd name="T52" fmla="*/ 86 w 86"/>
                <a:gd name="T53" fmla="*/ 17 h 196"/>
                <a:gd name="T54" fmla="*/ 86 w 86"/>
                <a:gd name="T55" fmla="*/ 2 h 196"/>
                <a:gd name="T56" fmla="*/ 66 w 86"/>
                <a:gd name="T57" fmla="*/ 0 h 196"/>
                <a:gd name="T58" fmla="*/ 32 w 86"/>
                <a:gd name="T59" fmla="*/ 1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96">
                  <a:moveTo>
                    <a:pt x="32" y="15"/>
                  </a:moveTo>
                  <a:cubicBezTo>
                    <a:pt x="28" y="22"/>
                    <a:pt x="27" y="29"/>
                    <a:pt x="27" y="47"/>
                  </a:cubicBezTo>
                  <a:cubicBezTo>
                    <a:pt x="27" y="86"/>
                    <a:pt x="27" y="86"/>
                    <a:pt x="27" y="86"/>
                  </a:cubicBezTo>
                  <a:cubicBezTo>
                    <a:pt x="5" y="86"/>
                    <a:pt x="5" y="86"/>
                    <a:pt x="5" y="86"/>
                  </a:cubicBezTo>
                  <a:cubicBezTo>
                    <a:pt x="2" y="86"/>
                    <a:pt x="0" y="89"/>
                    <a:pt x="0" y="91"/>
                  </a:cubicBezTo>
                  <a:cubicBezTo>
                    <a:pt x="0" y="91"/>
                    <a:pt x="0" y="91"/>
                    <a:pt x="0" y="91"/>
                  </a:cubicBezTo>
                  <a:cubicBezTo>
                    <a:pt x="0" y="104"/>
                    <a:pt x="0" y="104"/>
                    <a:pt x="0" y="104"/>
                  </a:cubicBezTo>
                  <a:cubicBezTo>
                    <a:pt x="0" y="107"/>
                    <a:pt x="2" y="109"/>
                    <a:pt x="5" y="109"/>
                  </a:cubicBezTo>
                  <a:cubicBezTo>
                    <a:pt x="27" y="109"/>
                    <a:pt x="27" y="109"/>
                    <a:pt x="27" y="109"/>
                  </a:cubicBezTo>
                  <a:cubicBezTo>
                    <a:pt x="27" y="191"/>
                    <a:pt x="27" y="191"/>
                    <a:pt x="27" y="191"/>
                  </a:cubicBezTo>
                  <a:cubicBezTo>
                    <a:pt x="27" y="194"/>
                    <a:pt x="29" y="196"/>
                    <a:pt x="32" y="196"/>
                  </a:cubicBezTo>
                  <a:cubicBezTo>
                    <a:pt x="46" y="196"/>
                    <a:pt x="46" y="196"/>
                    <a:pt x="46" y="196"/>
                  </a:cubicBezTo>
                  <a:cubicBezTo>
                    <a:pt x="49" y="196"/>
                    <a:pt x="51" y="194"/>
                    <a:pt x="51" y="191"/>
                  </a:cubicBezTo>
                  <a:cubicBezTo>
                    <a:pt x="51" y="191"/>
                    <a:pt x="51" y="191"/>
                    <a:pt x="51" y="191"/>
                  </a:cubicBezTo>
                  <a:cubicBezTo>
                    <a:pt x="51" y="109"/>
                    <a:pt x="51" y="109"/>
                    <a:pt x="51" y="109"/>
                  </a:cubicBezTo>
                  <a:cubicBezTo>
                    <a:pt x="78" y="109"/>
                    <a:pt x="78" y="109"/>
                    <a:pt x="78" y="109"/>
                  </a:cubicBezTo>
                  <a:cubicBezTo>
                    <a:pt x="80" y="109"/>
                    <a:pt x="83" y="107"/>
                    <a:pt x="83" y="104"/>
                  </a:cubicBezTo>
                  <a:cubicBezTo>
                    <a:pt x="83" y="104"/>
                    <a:pt x="83" y="104"/>
                    <a:pt x="83" y="104"/>
                  </a:cubicBezTo>
                  <a:cubicBezTo>
                    <a:pt x="83" y="91"/>
                    <a:pt x="83" y="91"/>
                    <a:pt x="83" y="91"/>
                  </a:cubicBezTo>
                  <a:cubicBezTo>
                    <a:pt x="83" y="89"/>
                    <a:pt x="80" y="86"/>
                    <a:pt x="78" y="86"/>
                  </a:cubicBezTo>
                  <a:cubicBezTo>
                    <a:pt x="78" y="86"/>
                    <a:pt x="78" y="86"/>
                    <a:pt x="78" y="86"/>
                  </a:cubicBezTo>
                  <a:cubicBezTo>
                    <a:pt x="51" y="86"/>
                    <a:pt x="51" y="86"/>
                    <a:pt x="51" y="86"/>
                  </a:cubicBezTo>
                  <a:cubicBezTo>
                    <a:pt x="51" y="41"/>
                    <a:pt x="51" y="41"/>
                    <a:pt x="51" y="41"/>
                  </a:cubicBezTo>
                  <a:cubicBezTo>
                    <a:pt x="51" y="32"/>
                    <a:pt x="51" y="22"/>
                    <a:pt x="72" y="22"/>
                  </a:cubicBezTo>
                  <a:cubicBezTo>
                    <a:pt x="75" y="22"/>
                    <a:pt x="78" y="22"/>
                    <a:pt x="81" y="22"/>
                  </a:cubicBezTo>
                  <a:cubicBezTo>
                    <a:pt x="81" y="22"/>
                    <a:pt x="81" y="22"/>
                    <a:pt x="81" y="22"/>
                  </a:cubicBezTo>
                  <a:cubicBezTo>
                    <a:pt x="84" y="22"/>
                    <a:pt x="86" y="20"/>
                    <a:pt x="86" y="17"/>
                  </a:cubicBezTo>
                  <a:cubicBezTo>
                    <a:pt x="86" y="2"/>
                    <a:pt x="86" y="2"/>
                    <a:pt x="86" y="2"/>
                  </a:cubicBezTo>
                  <a:cubicBezTo>
                    <a:pt x="80" y="1"/>
                    <a:pt x="73" y="1"/>
                    <a:pt x="66" y="0"/>
                  </a:cubicBezTo>
                  <a:cubicBezTo>
                    <a:pt x="48" y="0"/>
                    <a:pt x="38" y="7"/>
                    <a:pt x="32" y="1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 name="Freeform 30">
              <a:extLst>
                <a:ext uri="{FF2B5EF4-FFF2-40B4-BE49-F238E27FC236}">
                  <a16:creationId xmlns:a16="http://schemas.microsoft.com/office/drawing/2014/main" id="{BDC12B17-8E8D-5344-A27D-1A1C1DCD23E9}"/>
                </a:ext>
              </a:extLst>
            </p:cNvPr>
            <p:cNvSpPr>
              <a:spLocks/>
            </p:cNvSpPr>
            <p:nvPr userDrawn="1"/>
          </p:nvSpPr>
          <p:spPr bwMode="auto">
            <a:xfrm>
              <a:off x="21677313" y="11437938"/>
              <a:ext cx="458788" cy="609600"/>
            </a:xfrm>
            <a:custGeom>
              <a:avLst/>
              <a:gdLst>
                <a:gd name="T0" fmla="*/ 140 w 144"/>
                <a:gd name="T1" fmla="*/ 0 h 192"/>
                <a:gd name="T2" fmla="*/ 123 w 144"/>
                <a:gd name="T3" fmla="*/ 0 h 192"/>
                <a:gd name="T4" fmla="*/ 118 w 144"/>
                <a:gd name="T5" fmla="*/ 5 h 192"/>
                <a:gd name="T6" fmla="*/ 118 w 144"/>
                <a:gd name="T7" fmla="*/ 5 h 192"/>
                <a:gd name="T8" fmla="*/ 118 w 144"/>
                <a:gd name="T9" fmla="*/ 5 h 192"/>
                <a:gd name="T10" fmla="*/ 118 w 144"/>
                <a:gd name="T11" fmla="*/ 82 h 192"/>
                <a:gd name="T12" fmla="*/ 26 w 144"/>
                <a:gd name="T13" fmla="*/ 82 h 192"/>
                <a:gd name="T14" fmla="*/ 26 w 144"/>
                <a:gd name="T15" fmla="*/ 5 h 192"/>
                <a:gd name="T16" fmla="*/ 21 w 144"/>
                <a:gd name="T17" fmla="*/ 0 h 192"/>
                <a:gd name="T18" fmla="*/ 21 w 144"/>
                <a:gd name="T19" fmla="*/ 0 h 192"/>
                <a:gd name="T20" fmla="*/ 5 w 144"/>
                <a:gd name="T21" fmla="*/ 0 h 192"/>
                <a:gd name="T22" fmla="*/ 0 w 144"/>
                <a:gd name="T23" fmla="*/ 5 h 192"/>
                <a:gd name="T24" fmla="*/ 0 w 144"/>
                <a:gd name="T25" fmla="*/ 5 h 192"/>
                <a:gd name="T26" fmla="*/ 0 w 144"/>
                <a:gd name="T27" fmla="*/ 187 h 192"/>
                <a:gd name="T28" fmla="*/ 5 w 144"/>
                <a:gd name="T29" fmla="*/ 192 h 192"/>
                <a:gd name="T30" fmla="*/ 5 w 144"/>
                <a:gd name="T31" fmla="*/ 192 h 192"/>
                <a:gd name="T32" fmla="*/ 21 w 144"/>
                <a:gd name="T33" fmla="*/ 192 h 192"/>
                <a:gd name="T34" fmla="*/ 26 w 144"/>
                <a:gd name="T35" fmla="*/ 187 h 192"/>
                <a:gd name="T36" fmla="*/ 26 w 144"/>
                <a:gd name="T37" fmla="*/ 187 h 192"/>
                <a:gd name="T38" fmla="*/ 26 w 144"/>
                <a:gd name="T39" fmla="*/ 105 h 192"/>
                <a:gd name="T40" fmla="*/ 118 w 144"/>
                <a:gd name="T41" fmla="*/ 105 h 192"/>
                <a:gd name="T42" fmla="*/ 118 w 144"/>
                <a:gd name="T43" fmla="*/ 187 h 192"/>
                <a:gd name="T44" fmla="*/ 118 w 144"/>
                <a:gd name="T45" fmla="*/ 187 h 192"/>
                <a:gd name="T46" fmla="*/ 123 w 144"/>
                <a:gd name="T47" fmla="*/ 192 h 192"/>
                <a:gd name="T48" fmla="*/ 123 w 144"/>
                <a:gd name="T49" fmla="*/ 192 h 192"/>
                <a:gd name="T50" fmla="*/ 139 w 144"/>
                <a:gd name="T51" fmla="*/ 192 h 192"/>
                <a:gd name="T52" fmla="*/ 144 w 144"/>
                <a:gd name="T53" fmla="*/ 187 h 192"/>
                <a:gd name="T54" fmla="*/ 144 w 144"/>
                <a:gd name="T55" fmla="*/ 5 h 192"/>
                <a:gd name="T56" fmla="*/ 139 w 144"/>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4" h="192">
                  <a:moveTo>
                    <a:pt x="140" y="0"/>
                  </a:moveTo>
                  <a:cubicBezTo>
                    <a:pt x="123" y="0"/>
                    <a:pt x="123" y="0"/>
                    <a:pt x="123" y="0"/>
                  </a:cubicBezTo>
                  <a:cubicBezTo>
                    <a:pt x="120" y="0"/>
                    <a:pt x="118" y="2"/>
                    <a:pt x="118" y="5"/>
                  </a:cubicBezTo>
                  <a:cubicBezTo>
                    <a:pt x="118" y="5"/>
                    <a:pt x="118" y="5"/>
                    <a:pt x="118" y="5"/>
                  </a:cubicBezTo>
                  <a:cubicBezTo>
                    <a:pt x="118" y="5"/>
                    <a:pt x="118" y="5"/>
                    <a:pt x="118" y="5"/>
                  </a:cubicBezTo>
                  <a:cubicBezTo>
                    <a:pt x="118" y="82"/>
                    <a:pt x="118" y="82"/>
                    <a:pt x="118" y="82"/>
                  </a:cubicBezTo>
                  <a:cubicBezTo>
                    <a:pt x="26" y="82"/>
                    <a:pt x="26" y="82"/>
                    <a:pt x="26" y="82"/>
                  </a:cubicBezTo>
                  <a:cubicBezTo>
                    <a:pt x="26" y="5"/>
                    <a:pt x="26" y="5"/>
                    <a:pt x="26" y="5"/>
                  </a:cubicBezTo>
                  <a:cubicBezTo>
                    <a:pt x="26" y="2"/>
                    <a:pt x="24" y="0"/>
                    <a:pt x="21" y="0"/>
                  </a:cubicBezTo>
                  <a:cubicBezTo>
                    <a:pt x="21" y="0"/>
                    <a:pt x="21" y="0"/>
                    <a:pt x="21" y="0"/>
                  </a:cubicBezTo>
                  <a:cubicBezTo>
                    <a:pt x="5" y="0"/>
                    <a:pt x="5" y="0"/>
                    <a:pt x="5" y="0"/>
                  </a:cubicBezTo>
                  <a:cubicBezTo>
                    <a:pt x="2" y="0"/>
                    <a:pt x="0" y="2"/>
                    <a:pt x="0" y="5"/>
                  </a:cubicBezTo>
                  <a:cubicBezTo>
                    <a:pt x="0" y="5"/>
                    <a:pt x="0" y="5"/>
                    <a:pt x="0" y="5"/>
                  </a:cubicBezTo>
                  <a:cubicBezTo>
                    <a:pt x="0" y="187"/>
                    <a:pt x="0" y="187"/>
                    <a:pt x="0" y="187"/>
                  </a:cubicBezTo>
                  <a:cubicBezTo>
                    <a:pt x="0" y="190"/>
                    <a:pt x="2" y="192"/>
                    <a:pt x="5" y="192"/>
                  </a:cubicBezTo>
                  <a:cubicBezTo>
                    <a:pt x="5" y="192"/>
                    <a:pt x="5" y="192"/>
                    <a:pt x="5" y="192"/>
                  </a:cubicBezTo>
                  <a:cubicBezTo>
                    <a:pt x="21" y="192"/>
                    <a:pt x="21" y="192"/>
                    <a:pt x="21" y="192"/>
                  </a:cubicBezTo>
                  <a:cubicBezTo>
                    <a:pt x="24" y="192"/>
                    <a:pt x="26" y="190"/>
                    <a:pt x="26" y="187"/>
                  </a:cubicBezTo>
                  <a:cubicBezTo>
                    <a:pt x="26" y="187"/>
                    <a:pt x="26" y="187"/>
                    <a:pt x="26" y="187"/>
                  </a:cubicBezTo>
                  <a:cubicBezTo>
                    <a:pt x="26" y="105"/>
                    <a:pt x="26" y="105"/>
                    <a:pt x="26" y="105"/>
                  </a:cubicBezTo>
                  <a:cubicBezTo>
                    <a:pt x="118" y="105"/>
                    <a:pt x="118" y="105"/>
                    <a:pt x="118" y="105"/>
                  </a:cubicBezTo>
                  <a:cubicBezTo>
                    <a:pt x="118" y="187"/>
                    <a:pt x="118" y="187"/>
                    <a:pt x="118" y="187"/>
                  </a:cubicBezTo>
                  <a:cubicBezTo>
                    <a:pt x="118" y="187"/>
                    <a:pt x="118" y="187"/>
                    <a:pt x="118" y="187"/>
                  </a:cubicBezTo>
                  <a:cubicBezTo>
                    <a:pt x="118" y="190"/>
                    <a:pt x="120" y="192"/>
                    <a:pt x="123" y="192"/>
                  </a:cubicBezTo>
                  <a:cubicBezTo>
                    <a:pt x="123" y="192"/>
                    <a:pt x="123" y="192"/>
                    <a:pt x="123" y="192"/>
                  </a:cubicBezTo>
                  <a:cubicBezTo>
                    <a:pt x="139" y="192"/>
                    <a:pt x="139" y="192"/>
                    <a:pt x="139" y="192"/>
                  </a:cubicBezTo>
                  <a:cubicBezTo>
                    <a:pt x="142" y="192"/>
                    <a:pt x="144" y="190"/>
                    <a:pt x="144" y="187"/>
                  </a:cubicBezTo>
                  <a:cubicBezTo>
                    <a:pt x="144" y="5"/>
                    <a:pt x="144" y="5"/>
                    <a:pt x="144" y="5"/>
                  </a:cubicBezTo>
                  <a:cubicBezTo>
                    <a:pt x="144" y="2"/>
                    <a:pt x="142" y="0"/>
                    <a:pt x="1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Freeform 31">
              <a:extLst>
                <a:ext uri="{FF2B5EF4-FFF2-40B4-BE49-F238E27FC236}">
                  <a16:creationId xmlns:a16="http://schemas.microsoft.com/office/drawing/2014/main" id="{11DEAE49-3332-074B-ADB7-A95B0B35EACE}"/>
                </a:ext>
              </a:extLst>
            </p:cNvPr>
            <p:cNvSpPr>
              <a:spLocks/>
            </p:cNvSpPr>
            <p:nvPr userDrawn="1"/>
          </p:nvSpPr>
          <p:spPr bwMode="auto">
            <a:xfrm>
              <a:off x="22577425" y="11437938"/>
              <a:ext cx="460375" cy="609600"/>
            </a:xfrm>
            <a:custGeom>
              <a:avLst/>
              <a:gdLst>
                <a:gd name="T0" fmla="*/ 145 w 145"/>
                <a:gd name="T1" fmla="*/ 5 h 192"/>
                <a:gd name="T2" fmla="*/ 145 w 145"/>
                <a:gd name="T3" fmla="*/ 5 h 192"/>
                <a:gd name="T4" fmla="*/ 140 w 145"/>
                <a:gd name="T5" fmla="*/ 0 h 192"/>
                <a:gd name="T6" fmla="*/ 124 w 145"/>
                <a:gd name="T7" fmla="*/ 0 h 192"/>
                <a:gd name="T8" fmla="*/ 119 w 145"/>
                <a:gd name="T9" fmla="*/ 5 h 192"/>
                <a:gd name="T10" fmla="*/ 119 w 145"/>
                <a:gd name="T11" fmla="*/ 5 h 192"/>
                <a:gd name="T12" fmla="*/ 119 w 145"/>
                <a:gd name="T13" fmla="*/ 82 h 192"/>
                <a:gd name="T14" fmla="*/ 27 w 145"/>
                <a:gd name="T15" fmla="*/ 82 h 192"/>
                <a:gd name="T16" fmla="*/ 27 w 145"/>
                <a:gd name="T17" fmla="*/ 5 h 192"/>
                <a:gd name="T18" fmla="*/ 27 w 145"/>
                <a:gd name="T19" fmla="*/ 5 h 192"/>
                <a:gd name="T20" fmla="*/ 22 w 145"/>
                <a:gd name="T21" fmla="*/ 0 h 192"/>
                <a:gd name="T22" fmla="*/ 22 w 145"/>
                <a:gd name="T23" fmla="*/ 0 h 192"/>
                <a:gd name="T24" fmla="*/ 5 w 145"/>
                <a:gd name="T25" fmla="*/ 0 h 192"/>
                <a:gd name="T26" fmla="*/ 0 w 145"/>
                <a:gd name="T27" fmla="*/ 5 h 192"/>
                <a:gd name="T28" fmla="*/ 0 w 145"/>
                <a:gd name="T29" fmla="*/ 5 h 192"/>
                <a:gd name="T30" fmla="*/ 0 w 145"/>
                <a:gd name="T31" fmla="*/ 5 h 192"/>
                <a:gd name="T32" fmla="*/ 0 w 145"/>
                <a:gd name="T33" fmla="*/ 187 h 192"/>
                <a:gd name="T34" fmla="*/ 5 w 145"/>
                <a:gd name="T35" fmla="*/ 192 h 192"/>
                <a:gd name="T36" fmla="*/ 5 w 145"/>
                <a:gd name="T37" fmla="*/ 192 h 192"/>
                <a:gd name="T38" fmla="*/ 22 w 145"/>
                <a:gd name="T39" fmla="*/ 192 h 192"/>
                <a:gd name="T40" fmla="*/ 27 w 145"/>
                <a:gd name="T41" fmla="*/ 187 h 192"/>
                <a:gd name="T42" fmla="*/ 27 w 145"/>
                <a:gd name="T43" fmla="*/ 187 h 192"/>
                <a:gd name="T44" fmla="*/ 27 w 145"/>
                <a:gd name="T45" fmla="*/ 187 h 192"/>
                <a:gd name="T46" fmla="*/ 27 w 145"/>
                <a:gd name="T47" fmla="*/ 105 h 192"/>
                <a:gd name="T48" fmla="*/ 119 w 145"/>
                <a:gd name="T49" fmla="*/ 105 h 192"/>
                <a:gd name="T50" fmla="*/ 119 w 145"/>
                <a:gd name="T51" fmla="*/ 187 h 192"/>
                <a:gd name="T52" fmla="*/ 119 w 145"/>
                <a:gd name="T53" fmla="*/ 187 h 192"/>
                <a:gd name="T54" fmla="*/ 124 w 145"/>
                <a:gd name="T55" fmla="*/ 192 h 192"/>
                <a:gd name="T56" fmla="*/ 140 w 145"/>
                <a:gd name="T57" fmla="*/ 192 h 192"/>
                <a:gd name="T58" fmla="*/ 145 w 145"/>
                <a:gd name="T59" fmla="*/ 187 h 192"/>
                <a:gd name="T60" fmla="*/ 145 w 145"/>
                <a:gd name="T61"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5" h="192">
                  <a:moveTo>
                    <a:pt x="145" y="5"/>
                  </a:moveTo>
                  <a:cubicBezTo>
                    <a:pt x="145" y="5"/>
                    <a:pt x="145" y="5"/>
                    <a:pt x="145" y="5"/>
                  </a:cubicBezTo>
                  <a:cubicBezTo>
                    <a:pt x="145" y="2"/>
                    <a:pt x="143" y="0"/>
                    <a:pt x="140" y="0"/>
                  </a:cubicBezTo>
                  <a:cubicBezTo>
                    <a:pt x="124" y="0"/>
                    <a:pt x="124" y="0"/>
                    <a:pt x="124" y="0"/>
                  </a:cubicBezTo>
                  <a:cubicBezTo>
                    <a:pt x="121" y="0"/>
                    <a:pt x="119" y="2"/>
                    <a:pt x="119" y="5"/>
                  </a:cubicBezTo>
                  <a:cubicBezTo>
                    <a:pt x="119" y="5"/>
                    <a:pt x="119" y="5"/>
                    <a:pt x="119" y="5"/>
                  </a:cubicBezTo>
                  <a:cubicBezTo>
                    <a:pt x="119" y="82"/>
                    <a:pt x="119" y="82"/>
                    <a:pt x="119" y="82"/>
                  </a:cubicBezTo>
                  <a:cubicBezTo>
                    <a:pt x="27" y="82"/>
                    <a:pt x="27" y="82"/>
                    <a:pt x="27" y="82"/>
                  </a:cubicBezTo>
                  <a:cubicBezTo>
                    <a:pt x="27" y="5"/>
                    <a:pt x="27" y="5"/>
                    <a:pt x="27" y="5"/>
                  </a:cubicBezTo>
                  <a:cubicBezTo>
                    <a:pt x="27" y="5"/>
                    <a:pt x="27" y="5"/>
                    <a:pt x="27" y="5"/>
                  </a:cubicBezTo>
                  <a:cubicBezTo>
                    <a:pt x="27" y="2"/>
                    <a:pt x="25" y="0"/>
                    <a:pt x="22" y="0"/>
                  </a:cubicBezTo>
                  <a:cubicBezTo>
                    <a:pt x="22" y="0"/>
                    <a:pt x="22" y="0"/>
                    <a:pt x="22" y="0"/>
                  </a:cubicBezTo>
                  <a:cubicBezTo>
                    <a:pt x="5" y="0"/>
                    <a:pt x="5" y="0"/>
                    <a:pt x="5" y="0"/>
                  </a:cubicBezTo>
                  <a:cubicBezTo>
                    <a:pt x="3" y="0"/>
                    <a:pt x="0" y="2"/>
                    <a:pt x="0" y="5"/>
                  </a:cubicBezTo>
                  <a:cubicBezTo>
                    <a:pt x="0" y="5"/>
                    <a:pt x="0" y="5"/>
                    <a:pt x="0" y="5"/>
                  </a:cubicBezTo>
                  <a:cubicBezTo>
                    <a:pt x="0" y="5"/>
                    <a:pt x="0" y="5"/>
                    <a:pt x="0" y="5"/>
                  </a:cubicBezTo>
                  <a:cubicBezTo>
                    <a:pt x="0" y="187"/>
                    <a:pt x="0" y="187"/>
                    <a:pt x="0" y="187"/>
                  </a:cubicBezTo>
                  <a:cubicBezTo>
                    <a:pt x="0" y="190"/>
                    <a:pt x="3" y="192"/>
                    <a:pt x="5" y="192"/>
                  </a:cubicBezTo>
                  <a:cubicBezTo>
                    <a:pt x="5" y="192"/>
                    <a:pt x="5" y="192"/>
                    <a:pt x="5" y="192"/>
                  </a:cubicBezTo>
                  <a:cubicBezTo>
                    <a:pt x="22" y="192"/>
                    <a:pt x="22" y="192"/>
                    <a:pt x="22" y="192"/>
                  </a:cubicBezTo>
                  <a:cubicBezTo>
                    <a:pt x="25" y="192"/>
                    <a:pt x="27" y="190"/>
                    <a:pt x="27" y="187"/>
                  </a:cubicBezTo>
                  <a:cubicBezTo>
                    <a:pt x="27" y="187"/>
                    <a:pt x="27" y="187"/>
                    <a:pt x="27" y="187"/>
                  </a:cubicBezTo>
                  <a:cubicBezTo>
                    <a:pt x="27" y="187"/>
                    <a:pt x="27" y="187"/>
                    <a:pt x="27" y="187"/>
                  </a:cubicBezTo>
                  <a:cubicBezTo>
                    <a:pt x="27" y="105"/>
                    <a:pt x="27" y="105"/>
                    <a:pt x="27" y="105"/>
                  </a:cubicBezTo>
                  <a:cubicBezTo>
                    <a:pt x="119" y="105"/>
                    <a:pt x="119" y="105"/>
                    <a:pt x="119" y="105"/>
                  </a:cubicBezTo>
                  <a:cubicBezTo>
                    <a:pt x="119" y="187"/>
                    <a:pt x="119" y="187"/>
                    <a:pt x="119" y="187"/>
                  </a:cubicBezTo>
                  <a:cubicBezTo>
                    <a:pt x="119" y="187"/>
                    <a:pt x="119" y="187"/>
                    <a:pt x="119" y="187"/>
                  </a:cubicBezTo>
                  <a:cubicBezTo>
                    <a:pt x="119" y="190"/>
                    <a:pt x="121" y="192"/>
                    <a:pt x="124" y="192"/>
                  </a:cubicBezTo>
                  <a:cubicBezTo>
                    <a:pt x="140" y="192"/>
                    <a:pt x="140" y="192"/>
                    <a:pt x="140" y="192"/>
                  </a:cubicBezTo>
                  <a:cubicBezTo>
                    <a:pt x="143" y="192"/>
                    <a:pt x="145" y="190"/>
                    <a:pt x="145" y="187"/>
                  </a:cubicBezTo>
                  <a:cubicBezTo>
                    <a:pt x="145" y="5"/>
                    <a:pt x="145" y="5"/>
                    <a:pt x="14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Freeform 32">
              <a:extLst>
                <a:ext uri="{FF2B5EF4-FFF2-40B4-BE49-F238E27FC236}">
                  <a16:creationId xmlns:a16="http://schemas.microsoft.com/office/drawing/2014/main" id="{E26997FD-EF2F-3C4B-9E45-FC4F27A0FFE6}"/>
                </a:ext>
              </a:extLst>
            </p:cNvPr>
            <p:cNvSpPr>
              <a:spLocks/>
            </p:cNvSpPr>
            <p:nvPr userDrawn="1"/>
          </p:nvSpPr>
          <p:spPr bwMode="auto">
            <a:xfrm>
              <a:off x="21677313" y="12250738"/>
              <a:ext cx="1360488" cy="47625"/>
            </a:xfrm>
            <a:custGeom>
              <a:avLst/>
              <a:gdLst>
                <a:gd name="T0" fmla="*/ 857 w 857"/>
                <a:gd name="T1" fmla="*/ 0 h 30"/>
                <a:gd name="T2" fmla="*/ 0 w 857"/>
                <a:gd name="T3" fmla="*/ 0 h 30"/>
                <a:gd name="T4" fmla="*/ 0 w 857"/>
                <a:gd name="T5" fmla="*/ 30 h 30"/>
                <a:gd name="T6" fmla="*/ 857 w 857"/>
                <a:gd name="T7" fmla="*/ 30 h 30"/>
                <a:gd name="T8" fmla="*/ 857 w 857"/>
                <a:gd name="T9" fmla="*/ 0 h 30"/>
                <a:gd name="T10" fmla="*/ 857 w 857"/>
                <a:gd name="T11" fmla="*/ 0 h 30"/>
              </a:gdLst>
              <a:ahLst/>
              <a:cxnLst>
                <a:cxn ang="0">
                  <a:pos x="T0" y="T1"/>
                </a:cxn>
                <a:cxn ang="0">
                  <a:pos x="T2" y="T3"/>
                </a:cxn>
                <a:cxn ang="0">
                  <a:pos x="T4" y="T5"/>
                </a:cxn>
                <a:cxn ang="0">
                  <a:pos x="T6" y="T7"/>
                </a:cxn>
                <a:cxn ang="0">
                  <a:pos x="T8" y="T9"/>
                </a:cxn>
                <a:cxn ang="0">
                  <a:pos x="T10" y="T11"/>
                </a:cxn>
              </a:cxnLst>
              <a:rect l="0" t="0" r="r" b="b"/>
              <a:pathLst>
                <a:path w="857" h="30">
                  <a:moveTo>
                    <a:pt x="857" y="0"/>
                  </a:moveTo>
                  <a:lnTo>
                    <a:pt x="0" y="0"/>
                  </a:lnTo>
                  <a:lnTo>
                    <a:pt x="0" y="30"/>
                  </a:lnTo>
                  <a:lnTo>
                    <a:pt x="857" y="30"/>
                  </a:lnTo>
                  <a:lnTo>
                    <a:pt x="857" y="0"/>
                  </a:lnTo>
                  <a:lnTo>
                    <a:pt x="8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8137375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3" r:id="rId4"/>
    <p:sldLayoutId id="2147483674" r:id="rId5"/>
    <p:sldLayoutId id="2147483675" r:id="rId6"/>
    <p:sldLayoutId id="2147483676" r:id="rId7"/>
    <p:sldLayoutId id="2147483677" r:id="rId8"/>
    <p:sldLayoutId id="2147483678" r:id="rId9"/>
  </p:sldLayoutIdLst>
  <p:hf hdr="0" ftr="0"/>
  <p:txStyles>
    <p:titleStyle>
      <a:lvl1pPr algn="l" defTabSz="1799631" rtl="0" eaLnBrk="1" latinLnBrk="0" hangingPunct="1">
        <a:lnSpc>
          <a:spcPts val="8500"/>
        </a:lnSpc>
        <a:spcBef>
          <a:spcPct val="0"/>
        </a:spcBef>
        <a:buNone/>
        <a:defRPr sz="6600" kern="1200">
          <a:solidFill>
            <a:schemeClr val="tx1"/>
          </a:solidFill>
          <a:latin typeface="+mj-lt"/>
          <a:ea typeface="+mj-ea"/>
          <a:cs typeface="+mj-cs"/>
        </a:defRPr>
      </a:lvl1pPr>
    </p:titleStyle>
    <p:bodyStyle>
      <a:lvl1pPr marL="0" indent="0" algn="l" defTabSz="1799631" rtl="0" eaLnBrk="1" latinLnBrk="0" hangingPunct="1">
        <a:lnSpc>
          <a:spcPts val="5700"/>
        </a:lnSpc>
        <a:spcBef>
          <a:spcPts val="1000"/>
        </a:spcBef>
        <a:spcAft>
          <a:spcPts val="1000"/>
        </a:spcAft>
        <a:buFont typeface="Arial" panose="020B0604020202020204" pitchFamily="34" charset="0"/>
        <a:buNone/>
        <a:defRPr sz="4400" kern="1200">
          <a:solidFill>
            <a:schemeClr val="tx1"/>
          </a:solidFill>
          <a:latin typeface="+mn-lt"/>
          <a:ea typeface="+mn-ea"/>
          <a:cs typeface="+mn-cs"/>
        </a:defRPr>
      </a:lvl1pPr>
      <a:lvl2pPr marL="0" indent="0" algn="l" defTabSz="1799631" rtl="0" eaLnBrk="1" latinLnBrk="0" hangingPunct="1">
        <a:lnSpc>
          <a:spcPts val="5700"/>
        </a:lnSpc>
        <a:spcBef>
          <a:spcPts val="1000"/>
        </a:spcBef>
        <a:spcAft>
          <a:spcPts val="1000"/>
        </a:spcAft>
        <a:buFont typeface="Arial" panose="020B0604020202020204" pitchFamily="34" charset="0"/>
        <a:buNone/>
        <a:defRPr sz="4400" b="1" kern="1200">
          <a:solidFill>
            <a:schemeClr val="tx1"/>
          </a:solidFill>
          <a:latin typeface="+mn-lt"/>
          <a:ea typeface="+mn-ea"/>
          <a:cs typeface="+mn-cs"/>
        </a:defRPr>
      </a:lvl2pPr>
      <a:lvl3pPr marL="539496" indent="-539496" algn="l" defTabSz="1799631" rtl="0" eaLnBrk="1" latinLnBrk="0" hangingPunct="1">
        <a:lnSpc>
          <a:spcPts val="5700"/>
        </a:lnSpc>
        <a:spcBef>
          <a:spcPts val="1000"/>
        </a:spcBef>
        <a:spcAft>
          <a:spcPts val="1000"/>
        </a:spcAft>
        <a:buClr>
          <a:schemeClr val="tx1"/>
        </a:buClr>
        <a:buFont typeface="Arial" panose="020B0604020202020204" pitchFamily="34" charset="0"/>
        <a:buChar char="•"/>
        <a:defRPr sz="4400" kern="1200">
          <a:solidFill>
            <a:schemeClr val="tx1"/>
          </a:solidFill>
          <a:latin typeface="+mn-lt"/>
          <a:ea typeface="+mn-ea"/>
          <a:cs typeface="+mn-cs"/>
        </a:defRPr>
      </a:lvl3pPr>
      <a:lvl4pPr marL="896112" indent="-356616" algn="l" defTabSz="1799631" rtl="0" eaLnBrk="1" latinLnBrk="0" hangingPunct="1">
        <a:lnSpc>
          <a:spcPts val="5700"/>
        </a:lnSpc>
        <a:spcBef>
          <a:spcPts val="1000"/>
        </a:spcBef>
        <a:spcAft>
          <a:spcPts val="1000"/>
        </a:spcAft>
        <a:buFont typeface="Arial" panose="020B0604020202020204" pitchFamily="34" charset="0"/>
        <a:buChar char="•"/>
        <a:defRPr sz="4400" kern="1200">
          <a:solidFill>
            <a:schemeClr val="tx1"/>
          </a:solidFill>
          <a:latin typeface="+mn-lt"/>
          <a:ea typeface="+mn-ea"/>
          <a:cs typeface="+mn-cs"/>
        </a:defRPr>
      </a:lvl4pPr>
      <a:lvl5pPr marL="1252728" indent="-356616" algn="l" defTabSz="1799631" rtl="0" eaLnBrk="1" latinLnBrk="0" hangingPunct="1">
        <a:lnSpc>
          <a:spcPts val="5700"/>
        </a:lnSpc>
        <a:spcBef>
          <a:spcPts val="1000"/>
        </a:spcBef>
        <a:spcAft>
          <a:spcPts val="1000"/>
        </a:spcAft>
        <a:buFont typeface="Arial" panose="020B0604020202020204" pitchFamily="34" charset="0"/>
        <a:buChar char="•"/>
        <a:defRPr sz="4400" kern="1200">
          <a:solidFill>
            <a:schemeClr val="tx1"/>
          </a:solidFill>
          <a:latin typeface="+mn-lt"/>
          <a:ea typeface="+mn-ea"/>
          <a:cs typeface="+mn-cs"/>
        </a:defRPr>
      </a:lvl5pPr>
      <a:lvl6pPr marL="4948984" indent="-449908" algn="l" defTabSz="1799631" rtl="0" eaLnBrk="1" latinLnBrk="0" hangingPunct="1">
        <a:lnSpc>
          <a:spcPct val="90000"/>
        </a:lnSpc>
        <a:spcBef>
          <a:spcPts val="984"/>
        </a:spcBef>
        <a:buFont typeface="Arial" panose="020B0604020202020204" pitchFamily="34" charset="0"/>
        <a:buChar char="•"/>
        <a:defRPr sz="3543" kern="1200">
          <a:solidFill>
            <a:schemeClr val="tx1"/>
          </a:solidFill>
          <a:latin typeface="+mn-lt"/>
          <a:ea typeface="+mn-ea"/>
          <a:cs typeface="+mn-cs"/>
        </a:defRPr>
      </a:lvl6pPr>
      <a:lvl7pPr marL="5848800" indent="-449908" algn="l" defTabSz="1799631" rtl="0" eaLnBrk="1" latinLnBrk="0" hangingPunct="1">
        <a:lnSpc>
          <a:spcPct val="90000"/>
        </a:lnSpc>
        <a:spcBef>
          <a:spcPts val="984"/>
        </a:spcBef>
        <a:buFont typeface="Arial" panose="020B0604020202020204" pitchFamily="34" charset="0"/>
        <a:buChar char="•"/>
        <a:defRPr sz="3543" kern="1200">
          <a:solidFill>
            <a:schemeClr val="tx1"/>
          </a:solidFill>
          <a:latin typeface="+mn-lt"/>
          <a:ea typeface="+mn-ea"/>
          <a:cs typeface="+mn-cs"/>
        </a:defRPr>
      </a:lvl7pPr>
      <a:lvl8pPr marL="6748615" indent="-449908" algn="l" defTabSz="1799631" rtl="0" eaLnBrk="1" latinLnBrk="0" hangingPunct="1">
        <a:lnSpc>
          <a:spcPct val="90000"/>
        </a:lnSpc>
        <a:spcBef>
          <a:spcPts val="984"/>
        </a:spcBef>
        <a:buFont typeface="Arial" panose="020B0604020202020204" pitchFamily="34" charset="0"/>
        <a:buChar char="•"/>
        <a:defRPr sz="3543" kern="1200">
          <a:solidFill>
            <a:schemeClr val="tx1"/>
          </a:solidFill>
          <a:latin typeface="+mn-lt"/>
          <a:ea typeface="+mn-ea"/>
          <a:cs typeface="+mn-cs"/>
        </a:defRPr>
      </a:lvl8pPr>
      <a:lvl9pPr marL="7648430" indent="-449908" algn="l" defTabSz="1799631" rtl="0" eaLnBrk="1" latinLnBrk="0" hangingPunct="1">
        <a:lnSpc>
          <a:spcPct val="90000"/>
        </a:lnSpc>
        <a:spcBef>
          <a:spcPts val="984"/>
        </a:spcBef>
        <a:buFont typeface="Arial" panose="020B0604020202020204" pitchFamily="34" charset="0"/>
        <a:buChar char="•"/>
        <a:defRPr sz="3543" kern="1200">
          <a:solidFill>
            <a:schemeClr val="tx1"/>
          </a:solidFill>
          <a:latin typeface="+mn-lt"/>
          <a:ea typeface="+mn-ea"/>
          <a:cs typeface="+mn-cs"/>
        </a:defRPr>
      </a:lvl9pPr>
    </p:bodyStyle>
    <p:otherStyle>
      <a:defPPr>
        <a:defRPr lang="en-US"/>
      </a:defPPr>
      <a:lvl1pPr marL="0" algn="l" defTabSz="1799631" rtl="0" eaLnBrk="1" latinLnBrk="0" hangingPunct="1">
        <a:defRPr sz="3543" kern="1200">
          <a:solidFill>
            <a:schemeClr val="tx1"/>
          </a:solidFill>
          <a:latin typeface="+mn-lt"/>
          <a:ea typeface="+mn-ea"/>
          <a:cs typeface="+mn-cs"/>
        </a:defRPr>
      </a:lvl1pPr>
      <a:lvl2pPr marL="899815" algn="l" defTabSz="1799631" rtl="0" eaLnBrk="1" latinLnBrk="0" hangingPunct="1">
        <a:defRPr sz="3543" kern="1200">
          <a:solidFill>
            <a:schemeClr val="tx1"/>
          </a:solidFill>
          <a:latin typeface="+mn-lt"/>
          <a:ea typeface="+mn-ea"/>
          <a:cs typeface="+mn-cs"/>
        </a:defRPr>
      </a:lvl2pPr>
      <a:lvl3pPr marL="1799631" algn="l" defTabSz="1799631" rtl="0" eaLnBrk="1" latinLnBrk="0" hangingPunct="1">
        <a:defRPr sz="3543" kern="1200">
          <a:solidFill>
            <a:schemeClr val="tx1"/>
          </a:solidFill>
          <a:latin typeface="+mn-lt"/>
          <a:ea typeface="+mn-ea"/>
          <a:cs typeface="+mn-cs"/>
        </a:defRPr>
      </a:lvl3pPr>
      <a:lvl4pPr marL="2699446" algn="l" defTabSz="1799631" rtl="0" eaLnBrk="1" latinLnBrk="0" hangingPunct="1">
        <a:defRPr sz="3543" kern="1200">
          <a:solidFill>
            <a:schemeClr val="tx1"/>
          </a:solidFill>
          <a:latin typeface="+mn-lt"/>
          <a:ea typeface="+mn-ea"/>
          <a:cs typeface="+mn-cs"/>
        </a:defRPr>
      </a:lvl4pPr>
      <a:lvl5pPr marL="3599261" algn="l" defTabSz="1799631" rtl="0" eaLnBrk="1" latinLnBrk="0" hangingPunct="1">
        <a:defRPr sz="3543" kern="1200">
          <a:solidFill>
            <a:schemeClr val="tx1"/>
          </a:solidFill>
          <a:latin typeface="+mn-lt"/>
          <a:ea typeface="+mn-ea"/>
          <a:cs typeface="+mn-cs"/>
        </a:defRPr>
      </a:lvl5pPr>
      <a:lvl6pPr marL="4499077" algn="l" defTabSz="1799631" rtl="0" eaLnBrk="1" latinLnBrk="0" hangingPunct="1">
        <a:defRPr sz="3543" kern="1200">
          <a:solidFill>
            <a:schemeClr val="tx1"/>
          </a:solidFill>
          <a:latin typeface="+mn-lt"/>
          <a:ea typeface="+mn-ea"/>
          <a:cs typeface="+mn-cs"/>
        </a:defRPr>
      </a:lvl6pPr>
      <a:lvl7pPr marL="5398892" algn="l" defTabSz="1799631" rtl="0" eaLnBrk="1" latinLnBrk="0" hangingPunct="1">
        <a:defRPr sz="3543" kern="1200">
          <a:solidFill>
            <a:schemeClr val="tx1"/>
          </a:solidFill>
          <a:latin typeface="+mn-lt"/>
          <a:ea typeface="+mn-ea"/>
          <a:cs typeface="+mn-cs"/>
        </a:defRPr>
      </a:lvl7pPr>
      <a:lvl8pPr marL="6298707" algn="l" defTabSz="1799631" rtl="0" eaLnBrk="1" latinLnBrk="0" hangingPunct="1">
        <a:defRPr sz="3543" kern="1200">
          <a:solidFill>
            <a:schemeClr val="tx1"/>
          </a:solidFill>
          <a:latin typeface="+mn-lt"/>
          <a:ea typeface="+mn-ea"/>
          <a:cs typeface="+mn-cs"/>
        </a:defRPr>
      </a:lvl8pPr>
      <a:lvl9pPr marL="7198523" algn="l" defTabSz="1799631" rtl="0" eaLnBrk="1" latinLnBrk="0" hangingPunct="1">
        <a:defRPr sz="354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26" userDrawn="1">
          <p15:clr>
            <a:srgbClr val="F26B43"/>
          </p15:clr>
        </p15:guide>
        <p15:guide id="2" orient="horz" pos="7686" userDrawn="1">
          <p15:clr>
            <a:srgbClr val="F26B43"/>
          </p15:clr>
        </p15:guide>
        <p15:guide id="3" orient="horz" pos="8090" userDrawn="1">
          <p15:clr>
            <a:srgbClr val="F26B43"/>
          </p15:clr>
        </p15:guide>
        <p15:guide id="5" pos="626" userDrawn="1">
          <p15:clr>
            <a:srgbClr val="F26B43"/>
          </p15:clr>
        </p15:guide>
        <p15:guide id="6" pos="12107" userDrawn="1">
          <p15:clr>
            <a:srgbClr val="F26B43"/>
          </p15:clr>
        </p15:guide>
        <p15:guide id="7" orient="horz" pos="2427" userDrawn="1">
          <p15:clr>
            <a:srgbClr val="F26B43"/>
          </p15:clr>
        </p15:guide>
        <p15:guide id="14" pos="14500" userDrawn="1">
          <p15:clr>
            <a:srgbClr val="F26B43"/>
          </p15:clr>
        </p15:guide>
        <p15:guide id="19" pos="7406" userDrawn="1">
          <p15:clr>
            <a:srgbClr val="F26B43"/>
          </p15:clr>
        </p15:guide>
        <p15:guide id="20" pos="7717" userDrawn="1">
          <p15:clr>
            <a:srgbClr val="F26B43"/>
          </p15:clr>
        </p15:guide>
        <p15:guide id="23" pos="6542" userDrawn="1">
          <p15:clr>
            <a:srgbClr val="F26B43"/>
          </p15:clr>
        </p15:guide>
        <p15:guide id="24" pos="8583" userDrawn="1">
          <p15:clr>
            <a:srgbClr val="F26B43"/>
          </p15:clr>
        </p15:guide>
        <p15:guide id="25" pos="13592" userDrawn="1">
          <p15:clr>
            <a:srgbClr val="F26B43"/>
          </p15:clr>
        </p15:guide>
        <p15:guide id="26" pos="8894" userDrawn="1">
          <p15:clr>
            <a:srgbClr val="F26B43"/>
          </p15:clr>
        </p15:guide>
        <p15:guide id="27" pos="9759" userDrawn="1">
          <p15:clr>
            <a:srgbClr val="F26B43"/>
          </p15:clr>
        </p15:guide>
        <p15:guide id="28" pos="10070" userDrawn="1">
          <p15:clr>
            <a:srgbClr val="F26B43"/>
          </p15:clr>
        </p15:guide>
        <p15:guide id="29" pos="10933" userDrawn="1">
          <p15:clr>
            <a:srgbClr val="F26B43"/>
          </p15:clr>
        </p15:guide>
        <p15:guide id="30" pos="11242" userDrawn="1">
          <p15:clr>
            <a:srgbClr val="F26B43"/>
          </p15:clr>
        </p15:guide>
        <p15:guide id="31" pos="12421" userDrawn="1">
          <p15:clr>
            <a:srgbClr val="F26B43"/>
          </p15:clr>
        </p15:guide>
        <p15:guide id="32" pos="13284" userDrawn="1">
          <p15:clr>
            <a:srgbClr val="F26B43"/>
          </p15:clr>
        </p15:guide>
        <p15:guide id="33" pos="6232" userDrawn="1">
          <p15:clr>
            <a:srgbClr val="F26B43"/>
          </p15:clr>
        </p15:guide>
        <p15:guide id="34" pos="5370" userDrawn="1">
          <p15:clr>
            <a:srgbClr val="F26B43"/>
          </p15:clr>
        </p15:guide>
        <p15:guide id="35" pos="5058" userDrawn="1">
          <p15:clr>
            <a:srgbClr val="F26B43"/>
          </p15:clr>
        </p15:guide>
        <p15:guide id="36" pos="4194" userDrawn="1">
          <p15:clr>
            <a:srgbClr val="F26B43"/>
          </p15:clr>
        </p15:guide>
        <p15:guide id="37" pos="3882" userDrawn="1">
          <p15:clr>
            <a:srgbClr val="F26B43"/>
          </p15:clr>
        </p15:guide>
        <p15:guide id="38" pos="3018" userDrawn="1">
          <p15:clr>
            <a:srgbClr val="F26B43"/>
          </p15:clr>
        </p15:guide>
        <p15:guide id="39" pos="2706" userDrawn="1">
          <p15:clr>
            <a:srgbClr val="F26B43"/>
          </p15:clr>
        </p15:guide>
        <p15:guide id="40" pos="1530" userDrawn="1">
          <p15:clr>
            <a:srgbClr val="F26B43"/>
          </p15:clr>
        </p15:guide>
        <p15:guide id="41" pos="184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chart" Target="../charts/chart9.xml"/><Relationship Id="rId7"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chart" Target="../charts/chart11.xml"/><Relationship Id="rId5" Type="http://schemas.openxmlformats.org/officeDocument/2006/relationships/image" Target="../media/image6.png"/><Relationship Id="rId4" Type="http://schemas.openxmlformats.org/officeDocument/2006/relationships/chart" Target="../charts/chart10.xml"/><Relationship Id="rId9" Type="http://schemas.openxmlformats.org/officeDocument/2006/relationships/image" Target="../media/image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hyperlink" Target="https://www.hfh.ch/projekt/die-schuelerschaft-an-sonderschulen-fuer-lernende-mit-koerper-und-mehrfachbehinderungen-in-der"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6.svg"/><Relationship Id="rId2" Type="http://schemas.openxmlformats.org/officeDocument/2006/relationships/notesSlide" Target="../notesSlides/notesSlide27.xml"/><Relationship Id="rId1" Type="http://schemas.openxmlformats.org/officeDocument/2006/relationships/slideLayout" Target="../slideLayouts/slideLayout9.xml"/><Relationship Id="rId6" Type="http://schemas.openxmlformats.org/officeDocument/2006/relationships/image" Target="../media/image15.png"/><Relationship Id="rId5" Type="http://schemas.openxmlformats.org/officeDocument/2006/relationships/image" Target="../media/image2.jpeg"/><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B4F5B-573F-4D2B-BD11-03E12347B47F}"/>
              </a:ext>
            </a:extLst>
          </p:cNvPr>
          <p:cNvSpPr>
            <a:spLocks noGrp="1"/>
          </p:cNvSpPr>
          <p:nvPr>
            <p:ph type="ctrTitle"/>
          </p:nvPr>
        </p:nvSpPr>
        <p:spPr/>
        <p:txBody>
          <a:bodyPr/>
          <a:lstStyle/>
          <a:p>
            <a:r>
              <a:rPr lang="de-CH" dirty="0"/>
              <a:t>Die Schülerschaft an Sonderschulen für Lernende mit Körper- und Mehrfachbehinderungen (Förderbedarf körperlich-motorische Entwicklung) in der Deutschschweiz </a:t>
            </a:r>
            <a:endParaRPr lang="de-CH" noProof="1"/>
          </a:p>
        </p:txBody>
      </p:sp>
      <p:sp>
        <p:nvSpPr>
          <p:cNvPr id="3" name="Subtitle 2">
            <a:extLst>
              <a:ext uri="{FF2B5EF4-FFF2-40B4-BE49-F238E27FC236}">
                <a16:creationId xmlns:a16="http://schemas.microsoft.com/office/drawing/2014/main" id="{CC36FE18-164B-4AB3-9D6E-B0C004BFDD80}"/>
              </a:ext>
            </a:extLst>
          </p:cNvPr>
          <p:cNvSpPr>
            <a:spLocks noGrp="1"/>
          </p:cNvSpPr>
          <p:nvPr>
            <p:ph type="subTitle" idx="1"/>
          </p:nvPr>
        </p:nvSpPr>
        <p:spPr>
          <a:xfrm>
            <a:off x="2924219" y="8858407"/>
            <a:ext cx="16434105" cy="3654394"/>
          </a:xfrm>
        </p:spPr>
        <p:txBody>
          <a:bodyPr>
            <a:normAutofit/>
          </a:bodyPr>
          <a:lstStyle/>
          <a:p>
            <a:pPr lvl="1"/>
            <a:r>
              <a:rPr lang="de-CH" dirty="0"/>
              <a:t>Melanie Willke, Prof. Dr., IBP</a:t>
            </a:r>
          </a:p>
          <a:p>
            <a:pPr lvl="1"/>
            <a:r>
              <a:rPr lang="de-CH" dirty="0"/>
              <a:t>Susanne Schriber, Prof. </a:t>
            </a:r>
            <a:r>
              <a:rPr lang="de-CH" dirty="0" err="1"/>
              <a:t>em</a:t>
            </a:r>
            <a:r>
              <a:rPr lang="de-CH" dirty="0"/>
              <a:t>. Dr., ehemals ILEB</a:t>
            </a:r>
          </a:p>
        </p:txBody>
      </p:sp>
      <p:sp>
        <p:nvSpPr>
          <p:cNvPr id="4" name="Date Placeholder 3">
            <a:extLst>
              <a:ext uri="{FF2B5EF4-FFF2-40B4-BE49-F238E27FC236}">
                <a16:creationId xmlns:a16="http://schemas.microsoft.com/office/drawing/2014/main" id="{A5EC33B5-8226-4EF8-AD29-0D9DEC73610F}"/>
              </a:ex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06. September 2022</a:t>
            </a:r>
          </a:p>
        </p:txBody>
      </p:sp>
      <p:sp>
        <p:nvSpPr>
          <p:cNvPr id="5" name="Slide Number Placeholder 4">
            <a:extLst>
              <a:ext uri="{FF2B5EF4-FFF2-40B4-BE49-F238E27FC236}">
                <a16:creationId xmlns:a16="http://schemas.microsoft.com/office/drawing/2014/main" id="{DE9D6E22-7412-489D-BF94-A5AE190DF245}"/>
              </a:ext>
              <a:ext uri="{C183D7F6-B498-43B3-948B-1728B52AA6E4}">
                <adec:decorative xmlns:adec="http://schemas.microsoft.com/office/drawing/2017/decorative" val="1"/>
              </a:ext>
            </a:extLst>
          </p:cNvPr>
          <p:cNvSpPr>
            <a:spLocks noGrp="1"/>
          </p:cNvSpPr>
          <p:nvPr>
            <p:ph type="sldNum" sz="quarter" idx="12"/>
          </p:nvPr>
        </p:nvSpPr>
        <p:spPr/>
        <p:txBody>
          <a:bodyPr/>
          <a:lstStyle/>
          <a:p>
            <a:fld id="{8233320A-DC66-4EC4-A67B-A1F149B8C79B}" type="slidenum">
              <a:rPr lang="en-US" smtClean="0"/>
              <a:pPr/>
              <a:t>1</a:t>
            </a:fld>
            <a:endParaRPr lang="en-US"/>
          </a:p>
        </p:txBody>
      </p:sp>
      <p:sp>
        <p:nvSpPr>
          <p:cNvPr id="6" name="Subtitle 2">
            <a:extLst>
              <a:ext uri="{FF2B5EF4-FFF2-40B4-BE49-F238E27FC236}">
                <a16:creationId xmlns:a16="http://schemas.microsoft.com/office/drawing/2014/main" id="{8827A7C4-1B5D-C246-A34E-94469C136620}"/>
              </a:ext>
            </a:extLst>
          </p:cNvPr>
          <p:cNvSpPr txBox="1">
            <a:spLocks/>
          </p:cNvSpPr>
          <p:nvPr/>
        </p:nvSpPr>
        <p:spPr>
          <a:xfrm>
            <a:off x="2924219" y="7229091"/>
            <a:ext cx="16434105" cy="3258632"/>
          </a:xfrm>
          <a:prstGeom prst="rect">
            <a:avLst/>
          </a:prstGeom>
        </p:spPr>
        <p:txBody>
          <a:bodyPr vert="horz" lIns="0" tIns="0" rIns="0" bIns="0" rtlCol="0">
            <a:normAutofit/>
          </a:bodyPr>
          <a:lstStyle>
            <a:lvl1pPr marL="0" indent="0" algn="l" defTabSz="1799631" rtl="0" eaLnBrk="1" latinLnBrk="0" hangingPunct="1">
              <a:lnSpc>
                <a:spcPts val="5700"/>
              </a:lnSpc>
              <a:spcBef>
                <a:spcPts val="0"/>
              </a:spcBef>
              <a:spcAft>
                <a:spcPts val="0"/>
              </a:spcAft>
              <a:buFont typeface="Arial" panose="020B0604020202020204" pitchFamily="34" charset="0"/>
              <a:buNone/>
              <a:defRPr sz="4400" b="1" kern="1200">
                <a:solidFill>
                  <a:schemeClr val="tx1"/>
                </a:solidFill>
                <a:latin typeface="+mn-lt"/>
                <a:ea typeface="+mn-ea"/>
                <a:cs typeface="+mn-cs"/>
              </a:defRPr>
            </a:lvl1pPr>
            <a:lvl2pPr marL="0" indent="0" algn="l" defTabSz="1799631" rtl="0" eaLnBrk="1" latinLnBrk="0" hangingPunct="1">
              <a:lnSpc>
                <a:spcPts val="5700"/>
              </a:lnSpc>
              <a:spcBef>
                <a:spcPts val="0"/>
              </a:spcBef>
              <a:spcAft>
                <a:spcPts val="0"/>
              </a:spcAft>
              <a:buFont typeface="Arial" panose="020B0604020202020204" pitchFamily="34" charset="0"/>
              <a:buNone/>
              <a:defRPr sz="4400" b="0" kern="1200">
                <a:solidFill>
                  <a:schemeClr val="tx1"/>
                </a:solidFill>
                <a:latin typeface="+mn-lt"/>
                <a:ea typeface="+mn-ea"/>
                <a:cs typeface="+mn-cs"/>
              </a:defRPr>
            </a:lvl2pPr>
            <a:lvl3pPr marL="1799631" indent="0" algn="ctr" defTabSz="1799631" rtl="0" eaLnBrk="1" latinLnBrk="0" hangingPunct="1">
              <a:lnSpc>
                <a:spcPts val="5700"/>
              </a:lnSpc>
              <a:spcBef>
                <a:spcPts val="1000"/>
              </a:spcBef>
              <a:spcAft>
                <a:spcPts val="1000"/>
              </a:spcAft>
              <a:buClr>
                <a:schemeClr val="tx1"/>
              </a:buClr>
              <a:buFont typeface="Arial" panose="020B0604020202020204" pitchFamily="34" charset="0"/>
              <a:buNone/>
              <a:defRPr sz="3543" kern="1200">
                <a:solidFill>
                  <a:schemeClr val="tx1"/>
                </a:solidFill>
                <a:latin typeface="+mn-lt"/>
                <a:ea typeface="+mn-ea"/>
                <a:cs typeface="+mn-cs"/>
              </a:defRPr>
            </a:lvl3pPr>
            <a:lvl4pPr marL="2699446" indent="0" algn="ctr" defTabSz="1799631" rtl="0" eaLnBrk="1" latinLnBrk="0" hangingPunct="1">
              <a:lnSpc>
                <a:spcPts val="5700"/>
              </a:lnSpc>
              <a:spcBef>
                <a:spcPts val="1000"/>
              </a:spcBef>
              <a:spcAft>
                <a:spcPts val="1000"/>
              </a:spcAft>
              <a:buFont typeface="Arial" panose="020B0604020202020204" pitchFamily="34" charset="0"/>
              <a:buNone/>
              <a:defRPr sz="3149" kern="1200">
                <a:solidFill>
                  <a:schemeClr val="tx1"/>
                </a:solidFill>
                <a:latin typeface="+mn-lt"/>
                <a:ea typeface="+mn-ea"/>
                <a:cs typeface="+mn-cs"/>
              </a:defRPr>
            </a:lvl4pPr>
            <a:lvl5pPr marL="3599261" indent="0" algn="ctr" defTabSz="1799631" rtl="0" eaLnBrk="1" latinLnBrk="0" hangingPunct="1">
              <a:lnSpc>
                <a:spcPts val="5700"/>
              </a:lnSpc>
              <a:spcBef>
                <a:spcPts val="1000"/>
              </a:spcBef>
              <a:spcAft>
                <a:spcPts val="1000"/>
              </a:spcAft>
              <a:buFont typeface="Arial" panose="020B0604020202020204" pitchFamily="34" charset="0"/>
              <a:buNone/>
              <a:defRPr sz="3149" kern="1200">
                <a:solidFill>
                  <a:schemeClr val="tx1"/>
                </a:solidFill>
                <a:latin typeface="+mn-lt"/>
                <a:ea typeface="+mn-ea"/>
                <a:cs typeface="+mn-cs"/>
              </a:defRPr>
            </a:lvl5pPr>
            <a:lvl6pPr marL="4499077" indent="0" algn="ctr" defTabSz="1799631" rtl="0" eaLnBrk="1" latinLnBrk="0" hangingPunct="1">
              <a:lnSpc>
                <a:spcPct val="90000"/>
              </a:lnSpc>
              <a:spcBef>
                <a:spcPts val="984"/>
              </a:spcBef>
              <a:buFont typeface="Arial" panose="020B0604020202020204" pitchFamily="34" charset="0"/>
              <a:buNone/>
              <a:defRPr sz="3149" kern="1200">
                <a:solidFill>
                  <a:schemeClr val="tx1"/>
                </a:solidFill>
                <a:latin typeface="+mn-lt"/>
                <a:ea typeface="+mn-ea"/>
                <a:cs typeface="+mn-cs"/>
              </a:defRPr>
            </a:lvl6pPr>
            <a:lvl7pPr marL="5398892" indent="0" algn="ctr" defTabSz="1799631" rtl="0" eaLnBrk="1" latinLnBrk="0" hangingPunct="1">
              <a:lnSpc>
                <a:spcPct val="90000"/>
              </a:lnSpc>
              <a:spcBef>
                <a:spcPts val="984"/>
              </a:spcBef>
              <a:buFont typeface="Arial" panose="020B0604020202020204" pitchFamily="34" charset="0"/>
              <a:buNone/>
              <a:defRPr sz="3149" kern="1200">
                <a:solidFill>
                  <a:schemeClr val="tx1"/>
                </a:solidFill>
                <a:latin typeface="+mn-lt"/>
                <a:ea typeface="+mn-ea"/>
                <a:cs typeface="+mn-cs"/>
              </a:defRPr>
            </a:lvl7pPr>
            <a:lvl8pPr marL="6298707" indent="0" algn="ctr" defTabSz="1799631" rtl="0" eaLnBrk="1" latinLnBrk="0" hangingPunct="1">
              <a:lnSpc>
                <a:spcPct val="90000"/>
              </a:lnSpc>
              <a:spcBef>
                <a:spcPts val="984"/>
              </a:spcBef>
              <a:buFont typeface="Arial" panose="020B0604020202020204" pitchFamily="34" charset="0"/>
              <a:buNone/>
              <a:defRPr sz="3149" kern="1200">
                <a:solidFill>
                  <a:schemeClr val="tx1"/>
                </a:solidFill>
                <a:latin typeface="+mn-lt"/>
                <a:ea typeface="+mn-ea"/>
                <a:cs typeface="+mn-cs"/>
              </a:defRPr>
            </a:lvl8pPr>
            <a:lvl9pPr marL="7198523" indent="0" algn="ctr" defTabSz="1799631" rtl="0" eaLnBrk="1" latinLnBrk="0" hangingPunct="1">
              <a:lnSpc>
                <a:spcPct val="90000"/>
              </a:lnSpc>
              <a:spcBef>
                <a:spcPts val="984"/>
              </a:spcBef>
              <a:buFont typeface="Arial" panose="020B0604020202020204" pitchFamily="34" charset="0"/>
              <a:buNone/>
              <a:defRPr sz="3149" kern="1200">
                <a:solidFill>
                  <a:schemeClr val="tx1"/>
                </a:solidFill>
                <a:latin typeface="+mn-lt"/>
                <a:ea typeface="+mn-ea"/>
                <a:cs typeface="+mn-cs"/>
              </a:defRPr>
            </a:lvl9pPr>
          </a:lstStyle>
          <a:p>
            <a:pPr lvl="1"/>
            <a:r>
              <a:rPr lang="de-CH" sz="6000" dirty="0">
                <a:solidFill>
                  <a:srgbClr val="0070C0"/>
                </a:solidFill>
              </a:rPr>
              <a:t>Schweizer Kongress für Heilpädagogik</a:t>
            </a:r>
          </a:p>
        </p:txBody>
      </p:sp>
    </p:spTree>
    <p:extLst>
      <p:ext uri="{BB962C8B-B14F-4D97-AF65-F5344CB8AC3E}">
        <p14:creationId xmlns:p14="http://schemas.microsoft.com/office/powerpoint/2010/main" val="1290452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B84474-D375-45D1-83AD-7B7F4F920443}"/>
              </a:ext>
            </a:extLst>
          </p:cNvPr>
          <p:cNvSpPr>
            <a:spLocks noGrp="1"/>
          </p:cNvSpPr>
          <p:nvPr>
            <p:ph type="title"/>
          </p:nvPr>
        </p:nvSpPr>
        <p:spPr/>
        <p:txBody>
          <a:bodyPr/>
          <a:lstStyle/>
          <a:p>
            <a:r>
              <a:rPr lang="de-CH"/>
              <a:t>Inhalt</a:t>
            </a:r>
          </a:p>
        </p:txBody>
      </p:sp>
      <p:sp>
        <p:nvSpPr>
          <p:cNvPr id="5" name="Text Placeholder 4">
            <a:extLst>
              <a:ext uri="{FF2B5EF4-FFF2-40B4-BE49-F238E27FC236}">
                <a16:creationId xmlns:a16="http://schemas.microsoft.com/office/drawing/2014/main" id="{47E44870-39D6-4DA4-AA98-C4304B8CA146}"/>
              </a:ext>
            </a:extLst>
          </p:cNvPr>
          <p:cNvSpPr>
            <a:spLocks noGrp="1"/>
          </p:cNvSpPr>
          <p:nvPr>
            <p:ph type="body" sz="quarter" idx="13"/>
          </p:nvPr>
        </p:nvSpPr>
        <p:spPr>
          <a:xfrm>
            <a:off x="984253" y="3708000"/>
            <a:ext cx="17147630" cy="8443912"/>
          </a:xfrm>
        </p:spPr>
        <p:txBody>
          <a:bodyPr/>
          <a:lstStyle/>
          <a:p>
            <a:r>
              <a:rPr lang="de-CH"/>
              <a:t>Sample, Datenerhebung</a:t>
            </a:r>
          </a:p>
          <a:p>
            <a:r>
              <a:rPr lang="de-CH"/>
              <a:t>Ergebnisse Schulen: Eckdaten</a:t>
            </a:r>
          </a:p>
          <a:p>
            <a:r>
              <a:rPr lang="de-DE"/>
              <a:t>Ergebnisse Schülerschaft: Ausgewählte Daten</a:t>
            </a:r>
          </a:p>
          <a:p>
            <a:r>
              <a:rPr lang="de-DE"/>
              <a:t>Dissemination</a:t>
            </a:r>
            <a:endParaRPr lang="de-CH"/>
          </a:p>
        </p:txBody>
      </p:sp>
      <p:sp>
        <p:nvSpPr>
          <p:cNvPr id="6" name="Slide Number Placeholder 5">
            <a:extLst>
              <a:ext uri="{FF2B5EF4-FFF2-40B4-BE49-F238E27FC236}">
                <a16:creationId xmlns:a16="http://schemas.microsoft.com/office/drawing/2014/main" id="{AA1AE259-B201-4C1B-84FB-04C7F93BCF0E}"/>
              </a:ext>
              <a:ext uri="{C183D7F6-B498-43B3-948B-1728B52AA6E4}">
                <adec:decorative xmlns:adec="http://schemas.microsoft.com/office/drawing/2017/decorative" val="1"/>
              </a:ext>
            </a:extLst>
          </p:cNvPr>
          <p:cNvSpPr>
            <a:spLocks noGrp="1"/>
          </p:cNvSpPr>
          <p:nvPr>
            <p:ph type="sldNum" sz="quarter" idx="12"/>
          </p:nvPr>
        </p:nvSpPr>
        <p:spPr/>
        <p:txBody>
          <a:bodyPr/>
          <a:lstStyle/>
          <a:p>
            <a:fld id="{8233320A-DC66-4EC4-A67B-A1F149B8C79B}" type="slidenum">
              <a:rPr lang="en-US" smtClean="0"/>
              <a:pPr/>
              <a:t>2</a:t>
            </a:fld>
            <a:endParaRPr lang="en-US"/>
          </a:p>
        </p:txBody>
      </p:sp>
    </p:spTree>
    <p:extLst>
      <p:ext uri="{BB962C8B-B14F-4D97-AF65-F5344CB8AC3E}">
        <p14:creationId xmlns:p14="http://schemas.microsoft.com/office/powerpoint/2010/main" val="3885210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1A9314-549E-524B-ACBE-F434CA8CB1CF}"/>
              </a:ext>
            </a:extLst>
          </p:cNvPr>
          <p:cNvSpPr>
            <a:spLocks noGrp="1"/>
          </p:cNvSpPr>
          <p:nvPr>
            <p:ph type="title"/>
          </p:nvPr>
        </p:nvSpPr>
        <p:spPr/>
        <p:txBody>
          <a:bodyPr/>
          <a:lstStyle/>
          <a:p>
            <a:r>
              <a:rPr lang="de-DE"/>
              <a:t>Sample, Datenerhebung</a:t>
            </a:r>
          </a:p>
        </p:txBody>
      </p:sp>
      <p:sp>
        <p:nvSpPr>
          <p:cNvPr id="3" name="Textplatzhalter 2">
            <a:extLst>
              <a:ext uri="{FF2B5EF4-FFF2-40B4-BE49-F238E27FC236}">
                <a16:creationId xmlns:a16="http://schemas.microsoft.com/office/drawing/2014/main" id="{D2EBEFD5-42EA-E542-88FD-6B83563F69A7}"/>
              </a:ext>
            </a:extLst>
          </p:cNvPr>
          <p:cNvSpPr>
            <a:spLocks noGrp="1"/>
          </p:cNvSpPr>
          <p:nvPr>
            <p:ph idx="1"/>
          </p:nvPr>
        </p:nvSpPr>
        <p:spPr>
          <a:xfrm>
            <a:off x="993775" y="2778594"/>
            <a:ext cx="15197795" cy="9153211"/>
          </a:xfrm>
        </p:spPr>
        <p:txBody>
          <a:bodyPr/>
          <a:lstStyle/>
          <a:p>
            <a:pPr marL="571500" indent="-571500">
              <a:buFont typeface="Wingdings" pitchFamily="2" charset="2"/>
              <a:buChar char="§"/>
            </a:pPr>
            <a:r>
              <a:rPr lang="de-DE" dirty="0"/>
              <a:t>13 Schulen Förderschwerpunkt kmE, Deutschschweiz</a:t>
            </a:r>
          </a:p>
          <a:p>
            <a:pPr marL="571500" indent="-571500">
              <a:buFont typeface="Wingdings" pitchFamily="2" charset="2"/>
              <a:buChar char="§"/>
            </a:pPr>
            <a:r>
              <a:rPr lang="de-DE" dirty="0"/>
              <a:t>551 Lernende</a:t>
            </a:r>
          </a:p>
          <a:p>
            <a:pPr marL="571500" indent="-571500">
              <a:buFont typeface="Wingdings" pitchFamily="2" charset="2"/>
              <a:buChar char="§"/>
            </a:pPr>
            <a:r>
              <a:rPr lang="de-DE" dirty="0"/>
              <a:t>Zeitpunkt Umfrage: Januar 2021</a:t>
            </a:r>
          </a:p>
          <a:p>
            <a:pPr marL="571500" indent="-571500">
              <a:buFont typeface="Wingdings" pitchFamily="2" charset="2"/>
              <a:buChar char="§"/>
            </a:pPr>
            <a:r>
              <a:rPr lang="de-DE" dirty="0"/>
              <a:t>2 Fragebögen (elektronisch, LimeSurvey):</a:t>
            </a:r>
          </a:p>
          <a:p>
            <a:pPr marL="1110996" lvl="2" indent="-571500">
              <a:buFont typeface="Wingdings" pitchFamily="2" charset="2"/>
              <a:buChar char="§"/>
            </a:pPr>
            <a:r>
              <a:rPr lang="de-DE" dirty="0"/>
              <a:t>Schulleitungen 	</a:t>
            </a:r>
            <a:r>
              <a:rPr lang="de-DE" dirty="0">
                <a:sym typeface="Wingdings" pitchFamily="2" charset="2"/>
              </a:rPr>
              <a:t> Schule als System</a:t>
            </a:r>
          </a:p>
          <a:p>
            <a:pPr marL="1110996" lvl="2" indent="-571500">
              <a:buFont typeface="Wingdings" pitchFamily="2" charset="2"/>
              <a:buChar char="§"/>
            </a:pPr>
            <a:r>
              <a:rPr lang="de-DE" dirty="0">
                <a:sym typeface="Wingdings" pitchFamily="2" charset="2"/>
              </a:rPr>
              <a:t>Lehrpersonen 	 Lernende, Bedarf</a:t>
            </a:r>
          </a:p>
          <a:p>
            <a:pPr marL="1110996" lvl="2" indent="-571500">
              <a:buFont typeface="Wingdings" pitchFamily="2" charset="2"/>
              <a:buChar char="§"/>
            </a:pPr>
            <a:endParaRPr lang="de-DE" dirty="0">
              <a:sym typeface="Wingdings" pitchFamily="2" charset="2"/>
            </a:endParaRPr>
          </a:p>
          <a:p>
            <a:r>
              <a:rPr lang="de-DE" dirty="0">
                <a:sym typeface="Wingdings" pitchFamily="2" charset="2"/>
              </a:rPr>
              <a:t>Die Angaben zu den Lernenden erfolgen aufgrund der Kenntnisse aus dem Schulalltag durch deren Lehrpersonen</a:t>
            </a:r>
            <a:endParaRPr lang="de-DE" dirty="0"/>
          </a:p>
          <a:p>
            <a:pPr marL="0" indent="0">
              <a:buNone/>
            </a:pPr>
            <a:endParaRPr lang="de-DE" dirty="0"/>
          </a:p>
          <a:p>
            <a:pPr marL="0" indent="0">
              <a:buNone/>
            </a:pPr>
            <a:endParaRPr lang="de-DE" dirty="0"/>
          </a:p>
        </p:txBody>
      </p:sp>
      <p:sp>
        <p:nvSpPr>
          <p:cNvPr id="5" name="Foliennummernplatzhalter 4">
            <a:extLst>
              <a:ext uri="{FF2B5EF4-FFF2-40B4-BE49-F238E27FC236}">
                <a16:creationId xmlns:a16="http://schemas.microsoft.com/office/drawing/2014/main" id="{F6563238-CC7E-4B44-A81B-180A23783349}"/>
              </a:ext>
            </a:extLst>
          </p:cNvPr>
          <p:cNvSpPr>
            <a:spLocks noGrp="1"/>
          </p:cNvSpPr>
          <p:nvPr>
            <p:ph type="sldNum" sz="quarter" idx="12"/>
          </p:nvPr>
        </p:nvSpPr>
        <p:spPr/>
        <p:txBody>
          <a:bodyPr/>
          <a:lstStyle/>
          <a:p>
            <a:fld id="{8233320A-DC66-4EC4-A67B-A1F149B8C79B}" type="slidenum">
              <a:rPr lang="en-US" smtClean="0"/>
              <a:t>3</a:t>
            </a:fld>
            <a:endParaRPr lang="en-US"/>
          </a:p>
        </p:txBody>
      </p:sp>
      <p:sp>
        <p:nvSpPr>
          <p:cNvPr id="7" name="Textplatzhalter 2">
            <a:extLst>
              <a:ext uri="{FF2B5EF4-FFF2-40B4-BE49-F238E27FC236}">
                <a16:creationId xmlns:a16="http://schemas.microsoft.com/office/drawing/2014/main" id="{BF7E6FA5-80DF-AD4C-8FD6-94DA57D9DCA4}"/>
              </a:ext>
            </a:extLst>
          </p:cNvPr>
          <p:cNvSpPr txBox="1">
            <a:spLocks/>
          </p:cNvSpPr>
          <p:nvPr/>
        </p:nvSpPr>
        <p:spPr>
          <a:xfrm>
            <a:off x="15380677" y="2778594"/>
            <a:ext cx="8184717" cy="3969868"/>
          </a:xfrm>
          <a:prstGeom prst="rect">
            <a:avLst/>
          </a:prstGeom>
          <a:ln>
            <a:solidFill>
              <a:srgbClr val="002060"/>
            </a:solidFill>
          </a:ln>
        </p:spPr>
        <p:txBody>
          <a:bodyPr vert="horz" lIns="0" tIns="0" rIns="0" bIns="0" rtlCol="0">
            <a:noAutofit/>
          </a:bodyPr>
          <a:lstStyle>
            <a:lvl1pPr marL="0" indent="0" algn="l" defTabSz="1799631" rtl="0" eaLnBrk="1" latinLnBrk="0" hangingPunct="1">
              <a:lnSpc>
                <a:spcPts val="5700"/>
              </a:lnSpc>
              <a:spcBef>
                <a:spcPts val="1000"/>
              </a:spcBef>
              <a:spcAft>
                <a:spcPts val="1000"/>
              </a:spcAft>
              <a:buFont typeface="Arial" panose="020B0604020202020204" pitchFamily="34" charset="0"/>
              <a:buNone/>
              <a:defRPr sz="4400" kern="1200">
                <a:solidFill>
                  <a:schemeClr val="tx1"/>
                </a:solidFill>
                <a:latin typeface="+mn-lt"/>
                <a:ea typeface="+mn-ea"/>
                <a:cs typeface="+mn-cs"/>
              </a:defRPr>
            </a:lvl1pPr>
            <a:lvl2pPr marL="0" indent="0" algn="l" defTabSz="1799631" rtl="0" eaLnBrk="1" latinLnBrk="0" hangingPunct="1">
              <a:lnSpc>
                <a:spcPts val="5700"/>
              </a:lnSpc>
              <a:spcBef>
                <a:spcPts val="1000"/>
              </a:spcBef>
              <a:spcAft>
                <a:spcPts val="1000"/>
              </a:spcAft>
              <a:buFont typeface="Arial" panose="020B0604020202020204" pitchFamily="34" charset="0"/>
              <a:buNone/>
              <a:defRPr sz="4400" b="1" kern="1200">
                <a:solidFill>
                  <a:schemeClr val="tx1"/>
                </a:solidFill>
                <a:latin typeface="+mn-lt"/>
                <a:ea typeface="+mn-ea"/>
                <a:cs typeface="+mn-cs"/>
              </a:defRPr>
            </a:lvl2pPr>
            <a:lvl3pPr marL="539496" indent="-539496" algn="l" defTabSz="1799631" rtl="0" eaLnBrk="1" latinLnBrk="0" hangingPunct="1">
              <a:lnSpc>
                <a:spcPts val="5700"/>
              </a:lnSpc>
              <a:spcBef>
                <a:spcPts val="1000"/>
              </a:spcBef>
              <a:spcAft>
                <a:spcPts val="1000"/>
              </a:spcAft>
              <a:buClr>
                <a:schemeClr val="tx1"/>
              </a:buClr>
              <a:buFont typeface="Arial" panose="020B0604020202020204" pitchFamily="34" charset="0"/>
              <a:buChar char="•"/>
              <a:defRPr sz="4400" kern="1200">
                <a:solidFill>
                  <a:schemeClr val="tx1"/>
                </a:solidFill>
                <a:latin typeface="+mn-lt"/>
                <a:ea typeface="+mn-ea"/>
                <a:cs typeface="+mn-cs"/>
              </a:defRPr>
            </a:lvl3pPr>
            <a:lvl4pPr marL="896112" indent="-356616" algn="l" defTabSz="1799631" rtl="0" eaLnBrk="1" latinLnBrk="0" hangingPunct="1">
              <a:lnSpc>
                <a:spcPts val="5700"/>
              </a:lnSpc>
              <a:spcBef>
                <a:spcPts val="1000"/>
              </a:spcBef>
              <a:spcAft>
                <a:spcPts val="1000"/>
              </a:spcAft>
              <a:buFont typeface="Arial" panose="020B0604020202020204" pitchFamily="34" charset="0"/>
              <a:buChar char="•"/>
              <a:defRPr sz="4400" kern="1200">
                <a:solidFill>
                  <a:schemeClr val="tx1"/>
                </a:solidFill>
                <a:latin typeface="+mn-lt"/>
                <a:ea typeface="+mn-ea"/>
                <a:cs typeface="+mn-cs"/>
              </a:defRPr>
            </a:lvl4pPr>
            <a:lvl5pPr marL="1252728" indent="-356616" algn="l" defTabSz="1799631" rtl="0" eaLnBrk="1" latinLnBrk="0" hangingPunct="1">
              <a:lnSpc>
                <a:spcPts val="5700"/>
              </a:lnSpc>
              <a:spcBef>
                <a:spcPts val="1000"/>
              </a:spcBef>
              <a:spcAft>
                <a:spcPts val="1000"/>
              </a:spcAft>
              <a:buFont typeface="Arial" panose="020B0604020202020204" pitchFamily="34" charset="0"/>
              <a:buChar char="•"/>
              <a:defRPr sz="4400" kern="1200">
                <a:solidFill>
                  <a:schemeClr val="tx1"/>
                </a:solidFill>
                <a:latin typeface="+mn-lt"/>
                <a:ea typeface="+mn-ea"/>
                <a:cs typeface="+mn-cs"/>
              </a:defRPr>
            </a:lvl5pPr>
            <a:lvl6pPr marL="4948984" indent="-449908" algn="l" defTabSz="1799631" rtl="0" eaLnBrk="1" latinLnBrk="0" hangingPunct="1">
              <a:lnSpc>
                <a:spcPct val="90000"/>
              </a:lnSpc>
              <a:spcBef>
                <a:spcPts val="984"/>
              </a:spcBef>
              <a:buFont typeface="Arial" panose="020B0604020202020204" pitchFamily="34" charset="0"/>
              <a:buChar char="•"/>
              <a:defRPr sz="3543" kern="1200">
                <a:solidFill>
                  <a:schemeClr val="tx1"/>
                </a:solidFill>
                <a:latin typeface="+mn-lt"/>
                <a:ea typeface="+mn-ea"/>
                <a:cs typeface="+mn-cs"/>
              </a:defRPr>
            </a:lvl6pPr>
            <a:lvl7pPr marL="5848800" indent="-449908" algn="l" defTabSz="1799631" rtl="0" eaLnBrk="1" latinLnBrk="0" hangingPunct="1">
              <a:lnSpc>
                <a:spcPct val="90000"/>
              </a:lnSpc>
              <a:spcBef>
                <a:spcPts val="984"/>
              </a:spcBef>
              <a:buFont typeface="Arial" panose="020B0604020202020204" pitchFamily="34" charset="0"/>
              <a:buChar char="•"/>
              <a:defRPr sz="3543" kern="1200">
                <a:solidFill>
                  <a:schemeClr val="tx1"/>
                </a:solidFill>
                <a:latin typeface="+mn-lt"/>
                <a:ea typeface="+mn-ea"/>
                <a:cs typeface="+mn-cs"/>
              </a:defRPr>
            </a:lvl7pPr>
            <a:lvl8pPr marL="6748615" indent="-449908" algn="l" defTabSz="1799631" rtl="0" eaLnBrk="1" latinLnBrk="0" hangingPunct="1">
              <a:lnSpc>
                <a:spcPct val="90000"/>
              </a:lnSpc>
              <a:spcBef>
                <a:spcPts val="984"/>
              </a:spcBef>
              <a:buFont typeface="Arial" panose="020B0604020202020204" pitchFamily="34" charset="0"/>
              <a:buChar char="•"/>
              <a:defRPr sz="3543" kern="1200">
                <a:solidFill>
                  <a:schemeClr val="tx1"/>
                </a:solidFill>
                <a:latin typeface="+mn-lt"/>
                <a:ea typeface="+mn-ea"/>
                <a:cs typeface="+mn-cs"/>
              </a:defRPr>
            </a:lvl8pPr>
            <a:lvl9pPr marL="7648430" indent="-449908" algn="l" defTabSz="1799631" rtl="0" eaLnBrk="1" latinLnBrk="0" hangingPunct="1">
              <a:lnSpc>
                <a:spcPct val="90000"/>
              </a:lnSpc>
              <a:spcBef>
                <a:spcPts val="984"/>
              </a:spcBef>
              <a:buFont typeface="Arial" panose="020B0604020202020204" pitchFamily="34" charset="0"/>
              <a:buChar char="•"/>
              <a:defRPr sz="3543" kern="1200">
                <a:solidFill>
                  <a:schemeClr val="tx1"/>
                </a:solidFill>
                <a:latin typeface="+mn-lt"/>
                <a:ea typeface="+mn-ea"/>
                <a:cs typeface="+mn-cs"/>
              </a:defRPr>
            </a:lvl9pPr>
          </a:lstStyle>
          <a:p>
            <a:r>
              <a:rPr lang="de-DE" sz="2800" dirty="0"/>
              <a:t>Z</a:t>
            </a:r>
            <a:r>
              <a:rPr lang="de-DE" sz="3200" dirty="0"/>
              <a:t>um Vergleich Studien Hansen &amp; Wunderer, Nordrhein-Westfalen (2010):</a:t>
            </a:r>
          </a:p>
          <a:p>
            <a:r>
              <a:rPr lang="de-CH" sz="3200" dirty="0"/>
              <a:t>24 Förderschulen 4314 Lernenden erfasst</a:t>
            </a:r>
          </a:p>
          <a:p>
            <a:pPr algn="r"/>
            <a:r>
              <a:rPr lang="de-CH" sz="3200" dirty="0"/>
              <a:t> </a:t>
            </a:r>
            <a:r>
              <a:rPr lang="de-CH" sz="2800" dirty="0"/>
              <a:t>(Hansen, 2012) </a:t>
            </a:r>
            <a:endParaRPr lang="de-DE" sz="2800" dirty="0"/>
          </a:p>
          <a:p>
            <a:endParaRPr lang="de-DE" dirty="0"/>
          </a:p>
        </p:txBody>
      </p:sp>
    </p:spTree>
    <p:extLst>
      <p:ext uri="{BB962C8B-B14F-4D97-AF65-F5344CB8AC3E}">
        <p14:creationId xmlns:p14="http://schemas.microsoft.com/office/powerpoint/2010/main" val="1925740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27CC42-5B49-8D4A-341F-200E6662236E}"/>
              </a:ext>
            </a:extLst>
          </p:cNvPr>
          <p:cNvSpPr>
            <a:spLocks noGrp="1"/>
          </p:cNvSpPr>
          <p:nvPr>
            <p:ph type="title"/>
          </p:nvPr>
        </p:nvSpPr>
        <p:spPr/>
        <p:txBody>
          <a:bodyPr>
            <a:normAutofit/>
          </a:bodyPr>
          <a:lstStyle/>
          <a:p>
            <a:r>
              <a:rPr lang="de-CH" dirty="0"/>
              <a:t>«Ein Tag im Rossfeld»</a:t>
            </a:r>
          </a:p>
        </p:txBody>
      </p:sp>
      <p:sp>
        <p:nvSpPr>
          <p:cNvPr id="5" name="Foliennummernplatzhalter 4">
            <a:extLst>
              <a:ext uri="{FF2B5EF4-FFF2-40B4-BE49-F238E27FC236}">
                <a16:creationId xmlns:a16="http://schemas.microsoft.com/office/drawing/2014/main" id="{0AEFBB45-F8DD-609E-E07E-C94109302365}"/>
              </a:ext>
            </a:extLst>
          </p:cNvPr>
          <p:cNvSpPr>
            <a:spLocks noGrp="1"/>
          </p:cNvSpPr>
          <p:nvPr>
            <p:ph type="sldNum" sz="quarter" idx="12"/>
          </p:nvPr>
        </p:nvSpPr>
        <p:spPr/>
        <p:txBody>
          <a:bodyPr/>
          <a:lstStyle/>
          <a:p>
            <a:fld id="{8233320A-DC66-4EC4-A67B-A1F149B8C79B}" type="slidenum">
              <a:rPr lang="en-US" smtClean="0"/>
              <a:t>4</a:t>
            </a:fld>
            <a:endParaRPr lang="en-US"/>
          </a:p>
        </p:txBody>
      </p:sp>
      <p:pic>
        <p:nvPicPr>
          <p:cNvPr id="6" name="Rossfeld_Ausschnitte" descr="Rossfeld_Ausschnitte">
            <a:hlinkClick r:id="" action="ppaction://media"/>
            <a:extLst>
              <a:ext uri="{FF2B5EF4-FFF2-40B4-BE49-F238E27FC236}">
                <a16:creationId xmlns:a16="http://schemas.microsoft.com/office/drawing/2014/main" id="{08E158C7-4FD5-7A72-ED6F-ED8F51653F6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93776" y="2753924"/>
            <a:ext cx="16749769" cy="9421538"/>
          </a:xfrm>
          <a:prstGeom prst="rect">
            <a:avLst/>
          </a:prstGeom>
        </p:spPr>
      </p:pic>
      <p:sp>
        <p:nvSpPr>
          <p:cNvPr id="7" name="Textfeld 6">
            <a:extLst>
              <a:ext uri="{FF2B5EF4-FFF2-40B4-BE49-F238E27FC236}">
                <a16:creationId xmlns:a16="http://schemas.microsoft.com/office/drawing/2014/main" id="{01A3D147-EDC1-A682-E7C9-299C70A36B66}"/>
              </a:ext>
            </a:extLst>
          </p:cNvPr>
          <p:cNvSpPr txBox="1"/>
          <p:nvPr/>
        </p:nvSpPr>
        <p:spPr>
          <a:xfrm>
            <a:off x="10106026" y="12542192"/>
            <a:ext cx="7817205" cy="461665"/>
          </a:xfrm>
          <a:prstGeom prst="rect">
            <a:avLst/>
          </a:prstGeom>
          <a:noFill/>
        </p:spPr>
        <p:txBody>
          <a:bodyPr wrap="none" rtlCol="0">
            <a:spAutoFit/>
          </a:bodyPr>
          <a:lstStyle/>
          <a:p>
            <a:r>
              <a:rPr lang="de-CH" sz="2400" dirty="0"/>
              <a:t>https://</a:t>
            </a:r>
            <a:r>
              <a:rPr lang="de-CH" sz="2400" dirty="0" err="1"/>
              <a:t>www.youtube.com</a:t>
            </a:r>
            <a:r>
              <a:rPr lang="de-CH" sz="2400" dirty="0"/>
              <a:t>/</a:t>
            </a:r>
            <a:r>
              <a:rPr lang="de-CH" sz="2400" dirty="0" err="1"/>
              <a:t>watch?v</a:t>
            </a:r>
            <a:r>
              <a:rPr lang="de-CH" sz="2400" dirty="0"/>
              <a:t>=q_E70Xa9qtc&amp;t=14s</a:t>
            </a:r>
          </a:p>
        </p:txBody>
      </p:sp>
    </p:spTree>
    <p:extLst>
      <p:ext uri="{BB962C8B-B14F-4D97-AF65-F5344CB8AC3E}">
        <p14:creationId xmlns:p14="http://schemas.microsoft.com/office/powerpoint/2010/main" val="1971152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93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nhaltsplatzhalter 15" descr="Ein Bild, das Person, draußen, Boden, Personen enthält.&#10;&#10;Automatisch generierte Beschreibung">
            <a:extLst>
              <a:ext uri="{FF2B5EF4-FFF2-40B4-BE49-F238E27FC236}">
                <a16:creationId xmlns:a16="http://schemas.microsoft.com/office/drawing/2014/main" id="{9F7FDDD6-A627-DF44-AE93-7CF6854862D9}"/>
              </a:ext>
            </a:extLst>
          </p:cNvPr>
          <p:cNvPicPr>
            <a:picLocks noGrp="1" noChangeAspect="1"/>
          </p:cNvPicPr>
          <p:nvPr>
            <p:ph idx="1"/>
          </p:nvPr>
        </p:nvPicPr>
        <p:blipFill>
          <a:blip r:embed="rId3">
            <a:alphaModFix/>
            <a:extLst>
              <a:ext uri="{28A0092B-C50C-407E-A947-70E740481C1C}">
                <a14:useLocalDpi xmlns:a14="http://schemas.microsoft.com/office/drawing/2010/main" val="0"/>
              </a:ext>
            </a:extLst>
          </a:blip>
          <a:stretch>
            <a:fillRect/>
          </a:stretch>
        </p:blipFill>
        <p:spPr>
          <a:xfrm>
            <a:off x="7053679" y="802610"/>
            <a:ext cx="20438273" cy="13565930"/>
          </a:xfrm>
          <a:gradFill>
            <a:gsLst>
              <a:gs pos="0">
                <a:schemeClr val="accent1">
                  <a:lumMod val="45000"/>
                  <a:lumOff val="55000"/>
                </a:schemeClr>
              </a:gs>
              <a:gs pos="0">
                <a:schemeClr val="bg1"/>
              </a:gs>
            </a:gsLst>
            <a:lin ang="6000000" scaled="0"/>
          </a:gradFill>
          <a:effectLst>
            <a:softEdge rad="0"/>
          </a:effectLst>
        </p:spPr>
      </p:pic>
      <p:sp>
        <p:nvSpPr>
          <p:cNvPr id="8" name="Rechteck 7">
            <a:extLst>
              <a:ext uri="{FF2B5EF4-FFF2-40B4-BE49-F238E27FC236}">
                <a16:creationId xmlns:a16="http://schemas.microsoft.com/office/drawing/2014/main" id="{4C67576E-D53D-9E4C-9267-D322F0BA5864}"/>
              </a:ext>
            </a:extLst>
          </p:cNvPr>
          <p:cNvSpPr/>
          <p:nvPr/>
        </p:nvSpPr>
        <p:spPr>
          <a:xfrm>
            <a:off x="6675489" y="631160"/>
            <a:ext cx="19242035" cy="13565930"/>
          </a:xfrm>
          <a:prstGeom prst="rect">
            <a:avLst/>
          </a:prstGeom>
          <a:gradFill flip="none" rotWithShape="1">
            <a:gsLst>
              <a:gs pos="0">
                <a:schemeClr val="bg1"/>
              </a:gs>
              <a:gs pos="42000">
                <a:schemeClr val="bg1">
                  <a:alpha val="78000"/>
                </a:schemeClr>
              </a:gs>
              <a:gs pos="57000">
                <a:schemeClr val="bg1">
                  <a:alpha val="57599"/>
                </a:schemeClr>
              </a:gs>
              <a:gs pos="85000">
                <a:schemeClr val="bg1">
                  <a:alpha val="34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4" name="Datumsplatzhalter 3">
            <a:extLst>
              <a:ext uri="{FF2B5EF4-FFF2-40B4-BE49-F238E27FC236}">
                <a16:creationId xmlns:a16="http://schemas.microsoft.com/office/drawing/2014/main" id="{D6A36A6C-7A18-AC49-8190-1E498E5A4649}"/>
              </a:ext>
            </a:extLst>
          </p:cNvPr>
          <p:cNvSpPr>
            <a:spLocks noGrp="1"/>
          </p:cNvSpPr>
          <p:nvPr>
            <p:ph type="dt" sz="half" idx="10"/>
          </p:nvPr>
        </p:nvSpPr>
        <p:spPr>
          <a:xfrm>
            <a:off x="1650861" y="12509649"/>
            <a:ext cx="5402818" cy="718587"/>
          </a:xfrm>
        </p:spPr>
        <p:txBody>
          <a:bodyPr vert="horz" lIns="91440" tIns="45720" rIns="91440" bIns="45720" rtlCol="0" anchor="ctr">
            <a:normAutofit/>
          </a:bodyPr>
          <a:lstStyle/>
          <a:p>
            <a:pPr defTabSz="914400">
              <a:spcAft>
                <a:spcPts val="600"/>
              </a:spcAft>
            </a:pPr>
            <a:fld id="{56DF1FC4-F083-0048-999B-9C6BC60C4572}" type="datetime4">
              <a:rPr lang="en-US" sz="1200">
                <a:solidFill>
                  <a:srgbClr val="FFFFFF"/>
                </a:solidFill>
              </a:rPr>
              <a:pPr defTabSz="914400">
                <a:spcAft>
                  <a:spcPts val="600"/>
                </a:spcAft>
              </a:pPr>
              <a:t>September 6, 2022</a:t>
            </a:fld>
            <a:endParaRPr lang="en-US" sz="1200">
              <a:solidFill>
                <a:srgbClr val="FFFFFF"/>
              </a:solidFill>
            </a:endParaRPr>
          </a:p>
        </p:txBody>
      </p:sp>
      <p:sp>
        <p:nvSpPr>
          <p:cNvPr id="5" name="Foliennummernplatzhalter 4">
            <a:extLst>
              <a:ext uri="{FF2B5EF4-FFF2-40B4-BE49-F238E27FC236}">
                <a16:creationId xmlns:a16="http://schemas.microsoft.com/office/drawing/2014/main" id="{C244B3F1-3F77-A145-B775-D176D0DF0AA6}"/>
              </a:ext>
            </a:extLst>
          </p:cNvPr>
          <p:cNvSpPr>
            <a:spLocks noGrp="1"/>
          </p:cNvSpPr>
          <p:nvPr>
            <p:ph type="sldNum" sz="quarter" idx="12"/>
          </p:nvPr>
        </p:nvSpPr>
        <p:spPr>
          <a:xfrm>
            <a:off x="16958845" y="12509649"/>
            <a:ext cx="5402818" cy="718587"/>
          </a:xfrm>
        </p:spPr>
        <p:txBody>
          <a:bodyPr vert="horz" lIns="91440" tIns="45720" rIns="91440" bIns="45720" rtlCol="0" anchor="ctr">
            <a:normAutofit/>
          </a:bodyPr>
          <a:lstStyle/>
          <a:p>
            <a:pPr defTabSz="914400">
              <a:spcAft>
                <a:spcPts val="600"/>
              </a:spcAft>
            </a:pPr>
            <a:fld id="{8233320A-DC66-4EC4-A67B-A1F149B8C79B}" type="slidenum">
              <a:rPr lang="en-US" sz="1200">
                <a:solidFill>
                  <a:srgbClr val="FFFFFF"/>
                </a:solidFill>
              </a:rPr>
              <a:pPr defTabSz="914400">
                <a:spcAft>
                  <a:spcPts val="600"/>
                </a:spcAft>
              </a:pPr>
              <a:t>5</a:t>
            </a:fld>
            <a:endParaRPr lang="en-US" sz="1200">
              <a:solidFill>
                <a:srgbClr val="FFFFFF"/>
              </a:solidFill>
            </a:endParaRPr>
          </a:p>
        </p:txBody>
      </p:sp>
      <p:sp>
        <p:nvSpPr>
          <p:cNvPr id="17" name="Inhaltsplatzhalter 7">
            <a:extLst>
              <a:ext uri="{FF2B5EF4-FFF2-40B4-BE49-F238E27FC236}">
                <a16:creationId xmlns:a16="http://schemas.microsoft.com/office/drawing/2014/main" id="{643C1A36-9E85-3944-B5DB-D0B784C73C68}"/>
              </a:ext>
            </a:extLst>
          </p:cNvPr>
          <p:cNvSpPr txBox="1">
            <a:spLocks/>
          </p:cNvSpPr>
          <p:nvPr/>
        </p:nvSpPr>
        <p:spPr>
          <a:xfrm>
            <a:off x="730881" y="5349281"/>
            <a:ext cx="6773033" cy="6312062"/>
          </a:xfrm>
          <a:prstGeom prst="rect">
            <a:avLst/>
          </a:prstGeom>
        </p:spPr>
        <p:txBody>
          <a:bodyPr vert="horz" lIns="91440" tIns="45720" rIns="91440" bIns="45720" rtlCol="0" anchor="t">
            <a:normAutofit/>
          </a:bodyPr>
          <a:lstStyle>
            <a:lvl1pPr marL="0" indent="0" algn="l" defTabSz="1799631" rtl="0" eaLnBrk="1" latinLnBrk="0" hangingPunct="1">
              <a:lnSpc>
                <a:spcPts val="5700"/>
              </a:lnSpc>
              <a:spcBef>
                <a:spcPts val="1000"/>
              </a:spcBef>
              <a:spcAft>
                <a:spcPts val="1000"/>
              </a:spcAft>
              <a:buFont typeface="Arial" panose="020B0604020202020204" pitchFamily="34" charset="0"/>
              <a:buNone/>
              <a:defRPr sz="4400" kern="1200">
                <a:solidFill>
                  <a:schemeClr val="tx1"/>
                </a:solidFill>
                <a:latin typeface="+mn-lt"/>
                <a:ea typeface="+mn-ea"/>
                <a:cs typeface="+mn-cs"/>
              </a:defRPr>
            </a:lvl1pPr>
            <a:lvl2pPr marL="0" indent="0" algn="l" defTabSz="1799631" rtl="0" eaLnBrk="1" latinLnBrk="0" hangingPunct="1">
              <a:lnSpc>
                <a:spcPts val="5700"/>
              </a:lnSpc>
              <a:spcBef>
                <a:spcPts val="1000"/>
              </a:spcBef>
              <a:spcAft>
                <a:spcPts val="1000"/>
              </a:spcAft>
              <a:buFont typeface="Arial" panose="020B0604020202020204" pitchFamily="34" charset="0"/>
              <a:buNone/>
              <a:defRPr sz="4400" b="1" kern="1200">
                <a:solidFill>
                  <a:schemeClr val="tx1"/>
                </a:solidFill>
                <a:latin typeface="+mn-lt"/>
                <a:ea typeface="+mn-ea"/>
                <a:cs typeface="+mn-cs"/>
              </a:defRPr>
            </a:lvl2pPr>
            <a:lvl3pPr marL="539496" indent="-539496" algn="l" defTabSz="1799631" rtl="0" eaLnBrk="1" latinLnBrk="0" hangingPunct="1">
              <a:lnSpc>
                <a:spcPts val="5700"/>
              </a:lnSpc>
              <a:spcBef>
                <a:spcPts val="1000"/>
              </a:spcBef>
              <a:spcAft>
                <a:spcPts val="1000"/>
              </a:spcAft>
              <a:buClr>
                <a:schemeClr val="tx1"/>
              </a:buClr>
              <a:buFont typeface="Arial" panose="020B0604020202020204" pitchFamily="34" charset="0"/>
              <a:buChar char="•"/>
              <a:defRPr sz="4400" kern="1200">
                <a:solidFill>
                  <a:schemeClr val="tx1"/>
                </a:solidFill>
                <a:latin typeface="+mn-lt"/>
                <a:ea typeface="+mn-ea"/>
                <a:cs typeface="+mn-cs"/>
              </a:defRPr>
            </a:lvl3pPr>
            <a:lvl4pPr marL="896112" indent="-356616" algn="l" defTabSz="1799631" rtl="0" eaLnBrk="1" latinLnBrk="0" hangingPunct="1">
              <a:lnSpc>
                <a:spcPts val="5700"/>
              </a:lnSpc>
              <a:spcBef>
                <a:spcPts val="1000"/>
              </a:spcBef>
              <a:spcAft>
                <a:spcPts val="1000"/>
              </a:spcAft>
              <a:buFont typeface="Arial" panose="020B0604020202020204" pitchFamily="34" charset="0"/>
              <a:buChar char="•"/>
              <a:defRPr sz="4400" kern="1200">
                <a:solidFill>
                  <a:schemeClr val="tx1"/>
                </a:solidFill>
                <a:latin typeface="+mn-lt"/>
                <a:ea typeface="+mn-ea"/>
                <a:cs typeface="+mn-cs"/>
              </a:defRPr>
            </a:lvl4pPr>
            <a:lvl5pPr marL="1252728" indent="-356616" algn="l" defTabSz="1799631" rtl="0" eaLnBrk="1" latinLnBrk="0" hangingPunct="1">
              <a:lnSpc>
                <a:spcPts val="5700"/>
              </a:lnSpc>
              <a:spcBef>
                <a:spcPts val="1000"/>
              </a:spcBef>
              <a:spcAft>
                <a:spcPts val="1000"/>
              </a:spcAft>
              <a:buFont typeface="Arial" panose="020B0604020202020204" pitchFamily="34" charset="0"/>
              <a:buChar char="•"/>
              <a:defRPr sz="4400" kern="1200">
                <a:solidFill>
                  <a:schemeClr val="tx1"/>
                </a:solidFill>
                <a:latin typeface="+mn-lt"/>
                <a:ea typeface="+mn-ea"/>
                <a:cs typeface="+mn-cs"/>
              </a:defRPr>
            </a:lvl5pPr>
            <a:lvl6pPr marL="4948984" indent="-449908" algn="l" defTabSz="1799631" rtl="0" eaLnBrk="1" latinLnBrk="0" hangingPunct="1">
              <a:lnSpc>
                <a:spcPct val="90000"/>
              </a:lnSpc>
              <a:spcBef>
                <a:spcPts val="984"/>
              </a:spcBef>
              <a:buFont typeface="Arial" panose="020B0604020202020204" pitchFamily="34" charset="0"/>
              <a:buChar char="•"/>
              <a:defRPr sz="3543" kern="1200">
                <a:solidFill>
                  <a:schemeClr val="tx1"/>
                </a:solidFill>
                <a:latin typeface="+mn-lt"/>
                <a:ea typeface="+mn-ea"/>
                <a:cs typeface="+mn-cs"/>
              </a:defRPr>
            </a:lvl6pPr>
            <a:lvl7pPr marL="5848800" indent="-449908" algn="l" defTabSz="1799631" rtl="0" eaLnBrk="1" latinLnBrk="0" hangingPunct="1">
              <a:lnSpc>
                <a:spcPct val="90000"/>
              </a:lnSpc>
              <a:spcBef>
                <a:spcPts val="984"/>
              </a:spcBef>
              <a:buFont typeface="Arial" panose="020B0604020202020204" pitchFamily="34" charset="0"/>
              <a:buChar char="•"/>
              <a:defRPr sz="3543" kern="1200">
                <a:solidFill>
                  <a:schemeClr val="tx1"/>
                </a:solidFill>
                <a:latin typeface="+mn-lt"/>
                <a:ea typeface="+mn-ea"/>
                <a:cs typeface="+mn-cs"/>
              </a:defRPr>
            </a:lvl7pPr>
            <a:lvl8pPr marL="6748615" indent="-449908" algn="l" defTabSz="1799631" rtl="0" eaLnBrk="1" latinLnBrk="0" hangingPunct="1">
              <a:lnSpc>
                <a:spcPct val="90000"/>
              </a:lnSpc>
              <a:spcBef>
                <a:spcPts val="984"/>
              </a:spcBef>
              <a:buFont typeface="Arial" panose="020B0604020202020204" pitchFamily="34" charset="0"/>
              <a:buChar char="•"/>
              <a:defRPr sz="3543" kern="1200">
                <a:solidFill>
                  <a:schemeClr val="tx1"/>
                </a:solidFill>
                <a:latin typeface="+mn-lt"/>
                <a:ea typeface="+mn-ea"/>
                <a:cs typeface="+mn-cs"/>
              </a:defRPr>
            </a:lvl8pPr>
            <a:lvl9pPr marL="7648430" indent="-449908" algn="l" defTabSz="1799631" rtl="0" eaLnBrk="1" latinLnBrk="0" hangingPunct="1">
              <a:lnSpc>
                <a:spcPct val="90000"/>
              </a:lnSpc>
              <a:spcBef>
                <a:spcPts val="984"/>
              </a:spcBef>
              <a:buFont typeface="Arial" panose="020B0604020202020204" pitchFamily="34" charset="0"/>
              <a:buChar char="•"/>
              <a:defRPr sz="3543" kern="1200">
                <a:solidFill>
                  <a:schemeClr val="tx1"/>
                </a:solidFill>
                <a:latin typeface="+mn-lt"/>
                <a:ea typeface="+mn-ea"/>
                <a:cs typeface="+mn-cs"/>
              </a:defRPr>
            </a:lvl9pPr>
          </a:lstStyle>
          <a:p>
            <a:pPr defTabSz="914400">
              <a:lnSpc>
                <a:spcPct val="90000"/>
              </a:lnSpc>
            </a:pPr>
            <a:r>
              <a:rPr lang="en-US" sz="8000" err="1">
                <a:solidFill>
                  <a:srgbClr val="002060"/>
                </a:solidFill>
              </a:rPr>
              <a:t>Ergebnisse</a:t>
            </a:r>
            <a:r>
              <a:rPr lang="en-US" sz="8000">
                <a:solidFill>
                  <a:srgbClr val="002060"/>
                </a:solidFill>
              </a:rPr>
              <a:t> </a:t>
            </a:r>
          </a:p>
          <a:p>
            <a:pPr defTabSz="914400">
              <a:lnSpc>
                <a:spcPct val="90000"/>
              </a:lnSpc>
            </a:pPr>
            <a:r>
              <a:rPr lang="en-US" sz="8000" err="1">
                <a:solidFill>
                  <a:srgbClr val="002060"/>
                </a:solidFill>
              </a:rPr>
              <a:t>zu</a:t>
            </a:r>
            <a:r>
              <a:rPr lang="en-US" sz="8000">
                <a:solidFill>
                  <a:srgbClr val="002060"/>
                </a:solidFill>
              </a:rPr>
              <a:t> den </a:t>
            </a:r>
          </a:p>
          <a:p>
            <a:pPr defTabSz="914400">
              <a:lnSpc>
                <a:spcPct val="90000"/>
              </a:lnSpc>
            </a:pPr>
            <a:r>
              <a:rPr lang="en-US" sz="8000" err="1">
                <a:solidFill>
                  <a:srgbClr val="002060"/>
                </a:solidFill>
              </a:rPr>
              <a:t>Schulen</a:t>
            </a:r>
            <a:endParaRPr lang="en-US" sz="8000">
              <a:solidFill>
                <a:srgbClr val="002060"/>
              </a:solidFill>
            </a:endParaRPr>
          </a:p>
        </p:txBody>
      </p:sp>
      <p:sp>
        <p:nvSpPr>
          <p:cNvPr id="18" name="Textfeld 17">
            <a:extLst>
              <a:ext uri="{FF2B5EF4-FFF2-40B4-BE49-F238E27FC236}">
                <a16:creationId xmlns:a16="http://schemas.microsoft.com/office/drawing/2014/main" id="{69DFE951-15C2-8E4E-9F29-73B412767544}"/>
              </a:ext>
            </a:extLst>
          </p:cNvPr>
          <p:cNvSpPr txBox="1"/>
          <p:nvPr/>
        </p:nvSpPr>
        <p:spPr>
          <a:xfrm>
            <a:off x="12998287" y="12865765"/>
            <a:ext cx="12461966" cy="369332"/>
          </a:xfrm>
          <a:prstGeom prst="rect">
            <a:avLst/>
          </a:prstGeom>
          <a:noFill/>
        </p:spPr>
        <p:txBody>
          <a:bodyPr wrap="square" rtlCol="0">
            <a:spAutoFit/>
          </a:bodyPr>
          <a:lstStyle/>
          <a:p>
            <a:r>
              <a:rPr lang="de-DE">
                <a:solidFill>
                  <a:srgbClr val="002060"/>
                </a:solidFill>
              </a:rPr>
              <a:t>https://</a:t>
            </a:r>
            <a:r>
              <a:rPr lang="de-DE" err="1">
                <a:solidFill>
                  <a:srgbClr val="002060"/>
                </a:solidFill>
              </a:rPr>
              <a:t>foerderschule-kme-moenchengladbach.lvr.de</a:t>
            </a:r>
            <a:r>
              <a:rPr lang="de-DE">
                <a:solidFill>
                  <a:srgbClr val="002060"/>
                </a:solidFill>
              </a:rPr>
              <a:t>/de/</a:t>
            </a:r>
            <a:r>
              <a:rPr lang="de-DE" err="1">
                <a:solidFill>
                  <a:srgbClr val="002060"/>
                </a:solidFill>
              </a:rPr>
              <a:t>nav_main</a:t>
            </a:r>
            <a:r>
              <a:rPr lang="de-DE">
                <a:solidFill>
                  <a:srgbClr val="002060"/>
                </a:solidFill>
              </a:rPr>
              <a:t>/</a:t>
            </a:r>
            <a:r>
              <a:rPr lang="de-DE" err="1">
                <a:solidFill>
                  <a:srgbClr val="002060"/>
                </a:solidFill>
              </a:rPr>
              <a:t>unsere_schule</a:t>
            </a:r>
            <a:r>
              <a:rPr lang="de-DE">
                <a:solidFill>
                  <a:srgbClr val="002060"/>
                </a:solidFill>
              </a:rPr>
              <a:t>/unsere_schule_1.html</a:t>
            </a:r>
          </a:p>
        </p:txBody>
      </p:sp>
    </p:spTree>
    <p:extLst>
      <p:ext uri="{BB962C8B-B14F-4D97-AF65-F5344CB8AC3E}">
        <p14:creationId xmlns:p14="http://schemas.microsoft.com/office/powerpoint/2010/main" val="3086623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B84474-D375-45D1-83AD-7B7F4F920443}"/>
              </a:ext>
            </a:extLst>
          </p:cNvPr>
          <p:cNvSpPr>
            <a:spLocks noGrp="1"/>
          </p:cNvSpPr>
          <p:nvPr>
            <p:ph type="title"/>
          </p:nvPr>
        </p:nvSpPr>
        <p:spPr/>
        <p:txBody>
          <a:bodyPr/>
          <a:lstStyle/>
          <a:p>
            <a:r>
              <a:rPr lang="de-CH">
                <a:solidFill>
                  <a:srgbClr val="0070C0"/>
                </a:solidFill>
              </a:rPr>
              <a:t>Schulgrösse </a:t>
            </a:r>
            <a:r>
              <a:rPr lang="de-CH" sz="4400">
                <a:solidFill>
                  <a:srgbClr val="0070C0"/>
                </a:solidFill>
              </a:rPr>
              <a:t>(N=13)</a:t>
            </a:r>
          </a:p>
        </p:txBody>
      </p:sp>
      <p:sp>
        <p:nvSpPr>
          <p:cNvPr id="5" name="Text Placeholder 4">
            <a:extLst>
              <a:ext uri="{FF2B5EF4-FFF2-40B4-BE49-F238E27FC236}">
                <a16:creationId xmlns:a16="http://schemas.microsoft.com/office/drawing/2014/main" id="{47E44870-39D6-4DA4-AA98-C4304B8CA146}"/>
              </a:ext>
            </a:extLst>
          </p:cNvPr>
          <p:cNvSpPr>
            <a:spLocks noGrp="1"/>
          </p:cNvSpPr>
          <p:nvPr>
            <p:ph type="body" sz="quarter" idx="13"/>
          </p:nvPr>
        </p:nvSpPr>
        <p:spPr>
          <a:xfrm>
            <a:off x="984253" y="3708000"/>
            <a:ext cx="15274226" cy="8443912"/>
          </a:xfrm>
        </p:spPr>
        <p:txBody>
          <a:bodyPr/>
          <a:lstStyle/>
          <a:p>
            <a:pPr marL="0" indent="0">
              <a:buNone/>
            </a:pPr>
            <a:r>
              <a:rPr lang="de-CH"/>
              <a:t>Schulgrösse (Schulplatz-Angebot): </a:t>
            </a:r>
            <a:r>
              <a:rPr lang="de-CH" err="1"/>
              <a:t>ø</a:t>
            </a:r>
            <a:r>
              <a:rPr lang="de-CH"/>
              <a:t> 70 Lernende pro Schule</a:t>
            </a:r>
          </a:p>
          <a:p>
            <a:pPr marL="0" indent="0">
              <a:buNone/>
            </a:pPr>
            <a:r>
              <a:rPr lang="de-CH"/>
              <a:t>Lernende pro Klasse: </a:t>
            </a:r>
            <a:r>
              <a:rPr lang="de-CH" err="1"/>
              <a:t>ø</a:t>
            </a:r>
            <a:r>
              <a:rPr lang="de-CH"/>
              <a:t> 6 bis 8 Kinder</a:t>
            </a:r>
          </a:p>
          <a:p>
            <a:pPr marL="0" indent="0">
              <a:buNone/>
            </a:pPr>
            <a:r>
              <a:rPr lang="de-CH"/>
              <a:t>Integrationsdienste: 51 % der Lernenden </a:t>
            </a:r>
            <a:r>
              <a:rPr lang="de-CH" err="1"/>
              <a:t>kmE</a:t>
            </a:r>
            <a:r>
              <a:rPr lang="de-CH"/>
              <a:t> in Integration, gegenüber 49 % der Lernenden </a:t>
            </a:r>
            <a:r>
              <a:rPr lang="de-CH" err="1"/>
              <a:t>kmE</a:t>
            </a:r>
            <a:r>
              <a:rPr lang="de-CH"/>
              <a:t> in Separation</a:t>
            </a:r>
          </a:p>
        </p:txBody>
      </p:sp>
      <p:sp>
        <p:nvSpPr>
          <p:cNvPr id="6" name="Slide Number Placeholder 5">
            <a:extLst>
              <a:ext uri="{FF2B5EF4-FFF2-40B4-BE49-F238E27FC236}">
                <a16:creationId xmlns:a16="http://schemas.microsoft.com/office/drawing/2014/main" id="{AA1AE259-B201-4C1B-84FB-04C7F93BCF0E}"/>
              </a:ext>
              <a:ext uri="{C183D7F6-B498-43B3-948B-1728B52AA6E4}">
                <adec:decorative xmlns:adec="http://schemas.microsoft.com/office/drawing/2017/decorative" val="1"/>
              </a:ext>
            </a:extLst>
          </p:cNvPr>
          <p:cNvSpPr>
            <a:spLocks noGrp="1"/>
          </p:cNvSpPr>
          <p:nvPr>
            <p:ph type="sldNum" sz="quarter" idx="12"/>
          </p:nvPr>
        </p:nvSpPr>
        <p:spPr/>
        <p:txBody>
          <a:bodyPr/>
          <a:lstStyle/>
          <a:p>
            <a:fld id="{8233320A-DC66-4EC4-A67B-A1F149B8C79B}" type="slidenum">
              <a:rPr lang="en-US" smtClean="0"/>
              <a:pPr/>
              <a:t>6</a:t>
            </a:fld>
            <a:endParaRPr lang="en-US"/>
          </a:p>
        </p:txBody>
      </p:sp>
      <p:sp>
        <p:nvSpPr>
          <p:cNvPr id="7" name="Textplatzhalter 2">
            <a:extLst>
              <a:ext uri="{FF2B5EF4-FFF2-40B4-BE49-F238E27FC236}">
                <a16:creationId xmlns:a16="http://schemas.microsoft.com/office/drawing/2014/main" id="{1B3A6559-BA80-7D49-9BB4-B0110717CF59}"/>
              </a:ext>
            </a:extLst>
          </p:cNvPr>
          <p:cNvSpPr txBox="1">
            <a:spLocks/>
          </p:cNvSpPr>
          <p:nvPr/>
        </p:nvSpPr>
        <p:spPr>
          <a:xfrm>
            <a:off x="12592594" y="7929956"/>
            <a:ext cx="10870209" cy="3809648"/>
          </a:xfrm>
          <a:prstGeom prst="rect">
            <a:avLst/>
          </a:prstGeom>
          <a:ln w="38100">
            <a:solidFill>
              <a:schemeClr val="accent4">
                <a:lumMod val="50000"/>
              </a:schemeClr>
            </a:solidFill>
          </a:ln>
        </p:spPr>
        <p:txBody>
          <a:bodyPr vert="horz" lIns="0" tIns="0" rIns="0" bIns="0" rtlCol="0">
            <a:noAutofit/>
          </a:bodyPr>
          <a:lstStyle>
            <a:lvl1pPr marL="0" indent="0" algn="l" defTabSz="1799631" rtl="0" eaLnBrk="1" latinLnBrk="0" hangingPunct="1">
              <a:lnSpc>
                <a:spcPts val="5700"/>
              </a:lnSpc>
              <a:spcBef>
                <a:spcPts val="1000"/>
              </a:spcBef>
              <a:spcAft>
                <a:spcPts val="1000"/>
              </a:spcAft>
              <a:buFont typeface="Arial" panose="020B0604020202020204" pitchFamily="34" charset="0"/>
              <a:buNone/>
              <a:defRPr sz="4400" kern="1200">
                <a:solidFill>
                  <a:schemeClr val="tx1"/>
                </a:solidFill>
                <a:latin typeface="+mn-lt"/>
                <a:ea typeface="+mn-ea"/>
                <a:cs typeface="+mn-cs"/>
              </a:defRPr>
            </a:lvl1pPr>
            <a:lvl2pPr marL="0" indent="0" algn="l" defTabSz="1799631" rtl="0" eaLnBrk="1" latinLnBrk="0" hangingPunct="1">
              <a:lnSpc>
                <a:spcPts val="5700"/>
              </a:lnSpc>
              <a:spcBef>
                <a:spcPts val="1000"/>
              </a:spcBef>
              <a:spcAft>
                <a:spcPts val="1000"/>
              </a:spcAft>
              <a:buFont typeface="Arial" panose="020B0604020202020204" pitchFamily="34" charset="0"/>
              <a:buNone/>
              <a:defRPr sz="4400" b="1" kern="1200">
                <a:solidFill>
                  <a:schemeClr val="tx1"/>
                </a:solidFill>
                <a:latin typeface="+mn-lt"/>
                <a:ea typeface="+mn-ea"/>
                <a:cs typeface="+mn-cs"/>
              </a:defRPr>
            </a:lvl2pPr>
            <a:lvl3pPr marL="539496" indent="-539496" algn="l" defTabSz="1799631" rtl="0" eaLnBrk="1" latinLnBrk="0" hangingPunct="1">
              <a:lnSpc>
                <a:spcPts val="5700"/>
              </a:lnSpc>
              <a:spcBef>
                <a:spcPts val="1000"/>
              </a:spcBef>
              <a:spcAft>
                <a:spcPts val="1000"/>
              </a:spcAft>
              <a:buClr>
                <a:schemeClr val="tx1"/>
              </a:buClr>
              <a:buFont typeface="Arial" panose="020B0604020202020204" pitchFamily="34" charset="0"/>
              <a:buChar char="•"/>
              <a:defRPr sz="4400" kern="1200">
                <a:solidFill>
                  <a:schemeClr val="tx1"/>
                </a:solidFill>
                <a:latin typeface="+mn-lt"/>
                <a:ea typeface="+mn-ea"/>
                <a:cs typeface="+mn-cs"/>
              </a:defRPr>
            </a:lvl3pPr>
            <a:lvl4pPr marL="896112" indent="-356616" algn="l" defTabSz="1799631" rtl="0" eaLnBrk="1" latinLnBrk="0" hangingPunct="1">
              <a:lnSpc>
                <a:spcPts val="5700"/>
              </a:lnSpc>
              <a:spcBef>
                <a:spcPts val="1000"/>
              </a:spcBef>
              <a:spcAft>
                <a:spcPts val="1000"/>
              </a:spcAft>
              <a:buFont typeface="Arial" panose="020B0604020202020204" pitchFamily="34" charset="0"/>
              <a:buChar char="•"/>
              <a:defRPr sz="4400" kern="1200">
                <a:solidFill>
                  <a:schemeClr val="tx1"/>
                </a:solidFill>
                <a:latin typeface="+mn-lt"/>
                <a:ea typeface="+mn-ea"/>
                <a:cs typeface="+mn-cs"/>
              </a:defRPr>
            </a:lvl4pPr>
            <a:lvl5pPr marL="1252728" indent="-356616" algn="l" defTabSz="1799631" rtl="0" eaLnBrk="1" latinLnBrk="0" hangingPunct="1">
              <a:lnSpc>
                <a:spcPts val="5700"/>
              </a:lnSpc>
              <a:spcBef>
                <a:spcPts val="1000"/>
              </a:spcBef>
              <a:spcAft>
                <a:spcPts val="1000"/>
              </a:spcAft>
              <a:buFont typeface="Arial" panose="020B0604020202020204" pitchFamily="34" charset="0"/>
              <a:buChar char="•"/>
              <a:defRPr sz="4400" kern="1200">
                <a:solidFill>
                  <a:schemeClr val="tx1"/>
                </a:solidFill>
                <a:latin typeface="+mn-lt"/>
                <a:ea typeface="+mn-ea"/>
                <a:cs typeface="+mn-cs"/>
              </a:defRPr>
            </a:lvl5pPr>
            <a:lvl6pPr marL="4948984" indent="-449908" algn="l" defTabSz="1799631" rtl="0" eaLnBrk="1" latinLnBrk="0" hangingPunct="1">
              <a:lnSpc>
                <a:spcPct val="90000"/>
              </a:lnSpc>
              <a:spcBef>
                <a:spcPts val="984"/>
              </a:spcBef>
              <a:buFont typeface="Arial" panose="020B0604020202020204" pitchFamily="34" charset="0"/>
              <a:buChar char="•"/>
              <a:defRPr sz="3543" kern="1200">
                <a:solidFill>
                  <a:schemeClr val="tx1"/>
                </a:solidFill>
                <a:latin typeface="+mn-lt"/>
                <a:ea typeface="+mn-ea"/>
                <a:cs typeface="+mn-cs"/>
              </a:defRPr>
            </a:lvl6pPr>
            <a:lvl7pPr marL="5848800" indent="-449908" algn="l" defTabSz="1799631" rtl="0" eaLnBrk="1" latinLnBrk="0" hangingPunct="1">
              <a:lnSpc>
                <a:spcPct val="90000"/>
              </a:lnSpc>
              <a:spcBef>
                <a:spcPts val="984"/>
              </a:spcBef>
              <a:buFont typeface="Arial" panose="020B0604020202020204" pitchFamily="34" charset="0"/>
              <a:buChar char="•"/>
              <a:defRPr sz="3543" kern="1200">
                <a:solidFill>
                  <a:schemeClr val="tx1"/>
                </a:solidFill>
                <a:latin typeface="+mn-lt"/>
                <a:ea typeface="+mn-ea"/>
                <a:cs typeface="+mn-cs"/>
              </a:defRPr>
            </a:lvl7pPr>
            <a:lvl8pPr marL="6748615" indent="-449908" algn="l" defTabSz="1799631" rtl="0" eaLnBrk="1" latinLnBrk="0" hangingPunct="1">
              <a:lnSpc>
                <a:spcPct val="90000"/>
              </a:lnSpc>
              <a:spcBef>
                <a:spcPts val="984"/>
              </a:spcBef>
              <a:buFont typeface="Arial" panose="020B0604020202020204" pitchFamily="34" charset="0"/>
              <a:buChar char="•"/>
              <a:defRPr sz="3543" kern="1200">
                <a:solidFill>
                  <a:schemeClr val="tx1"/>
                </a:solidFill>
                <a:latin typeface="+mn-lt"/>
                <a:ea typeface="+mn-ea"/>
                <a:cs typeface="+mn-cs"/>
              </a:defRPr>
            </a:lvl8pPr>
            <a:lvl9pPr marL="7648430" indent="-449908" algn="l" defTabSz="1799631" rtl="0" eaLnBrk="1" latinLnBrk="0" hangingPunct="1">
              <a:lnSpc>
                <a:spcPct val="90000"/>
              </a:lnSpc>
              <a:spcBef>
                <a:spcPts val="984"/>
              </a:spcBef>
              <a:buFont typeface="Arial" panose="020B0604020202020204" pitchFamily="34" charset="0"/>
              <a:buChar char="•"/>
              <a:defRPr sz="3543" kern="1200">
                <a:solidFill>
                  <a:schemeClr val="tx1"/>
                </a:solidFill>
                <a:latin typeface="+mn-lt"/>
                <a:ea typeface="+mn-ea"/>
                <a:cs typeface="+mn-cs"/>
              </a:defRPr>
            </a:lvl9pPr>
          </a:lstStyle>
          <a:p>
            <a:r>
              <a:rPr lang="de-DE" sz="3600" dirty="0"/>
              <a:t>Zum Vergleich Studien Hansen &amp; Wunderer,      Nordrhein-Westfalen (2010):</a:t>
            </a:r>
          </a:p>
          <a:p>
            <a:r>
              <a:rPr lang="de-CH" sz="3600" dirty="0" err="1"/>
              <a:t>Ø</a:t>
            </a:r>
            <a:r>
              <a:rPr lang="de-CH" sz="3600" dirty="0"/>
              <a:t> 180 Lernende pro Schule</a:t>
            </a:r>
          </a:p>
          <a:p>
            <a:pPr algn="r"/>
            <a:r>
              <a:rPr lang="de-CH" sz="2800" dirty="0"/>
              <a:t>(Hansen, 2012) </a:t>
            </a:r>
            <a:endParaRPr lang="de-DE" sz="2800" dirty="0"/>
          </a:p>
          <a:p>
            <a:endParaRPr lang="de-DE" dirty="0"/>
          </a:p>
        </p:txBody>
      </p:sp>
    </p:spTree>
    <p:extLst>
      <p:ext uri="{BB962C8B-B14F-4D97-AF65-F5344CB8AC3E}">
        <p14:creationId xmlns:p14="http://schemas.microsoft.com/office/powerpoint/2010/main" val="996479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B84474-D375-45D1-83AD-7B7F4F920443}"/>
              </a:ext>
            </a:extLst>
          </p:cNvPr>
          <p:cNvSpPr>
            <a:spLocks noGrp="1"/>
          </p:cNvSpPr>
          <p:nvPr>
            <p:ph type="title"/>
          </p:nvPr>
        </p:nvSpPr>
        <p:spPr/>
        <p:txBody>
          <a:bodyPr/>
          <a:lstStyle/>
          <a:p>
            <a:r>
              <a:rPr lang="de-CH">
                <a:solidFill>
                  <a:srgbClr val="0070C0"/>
                </a:solidFill>
              </a:rPr>
              <a:t>Zielgruppen </a:t>
            </a:r>
            <a:r>
              <a:rPr lang="de-CH" sz="4400">
                <a:solidFill>
                  <a:srgbClr val="0070C0"/>
                </a:solidFill>
              </a:rPr>
              <a:t>(N=13)</a:t>
            </a:r>
            <a:endParaRPr lang="de-CH" sz="4400"/>
          </a:p>
        </p:txBody>
      </p:sp>
      <p:sp>
        <p:nvSpPr>
          <p:cNvPr id="5" name="Text Placeholder 4">
            <a:extLst>
              <a:ext uri="{FF2B5EF4-FFF2-40B4-BE49-F238E27FC236}">
                <a16:creationId xmlns:a16="http://schemas.microsoft.com/office/drawing/2014/main" id="{47E44870-39D6-4DA4-AA98-C4304B8CA146}"/>
              </a:ext>
            </a:extLst>
          </p:cNvPr>
          <p:cNvSpPr>
            <a:spLocks noGrp="1"/>
          </p:cNvSpPr>
          <p:nvPr>
            <p:ph type="body" sz="quarter" idx="13"/>
          </p:nvPr>
        </p:nvSpPr>
        <p:spPr>
          <a:xfrm>
            <a:off x="984253" y="3708000"/>
            <a:ext cx="15274226" cy="8443912"/>
          </a:xfrm>
        </p:spPr>
        <p:txBody>
          <a:bodyPr/>
          <a:lstStyle/>
          <a:p>
            <a:pPr marL="0" indent="0">
              <a:buNone/>
            </a:pPr>
            <a:r>
              <a:rPr lang="de-CH"/>
              <a:t>Zielgruppen (Angaben Webseiten)</a:t>
            </a:r>
          </a:p>
          <a:p>
            <a:pPr marL="0" indent="0">
              <a:buNone/>
            </a:pPr>
            <a:r>
              <a:rPr lang="de-CH"/>
              <a:t>11 Schulen (85 %) nennen an erster Stelle Lernende mit motorischen Beeinträchtigungen</a:t>
            </a:r>
          </a:p>
          <a:p>
            <a:pPr marL="0" indent="0">
              <a:buNone/>
            </a:pPr>
            <a:r>
              <a:rPr lang="de-CH"/>
              <a:t>01 Schule (7.5 %) nennt an erster Stelle Lernende mit mehrfachen Beeinträchtigungen</a:t>
            </a:r>
          </a:p>
          <a:p>
            <a:pPr marL="0" indent="0">
              <a:buNone/>
            </a:pPr>
            <a:r>
              <a:rPr lang="de-CH"/>
              <a:t>01 Schule (7.5 %) macht keine Spezifischen Angaben</a:t>
            </a:r>
          </a:p>
          <a:p>
            <a:pPr marL="0" indent="0">
              <a:buNone/>
            </a:pPr>
            <a:endParaRPr lang="de-CH"/>
          </a:p>
        </p:txBody>
      </p:sp>
      <p:sp>
        <p:nvSpPr>
          <p:cNvPr id="6" name="Slide Number Placeholder 5">
            <a:extLst>
              <a:ext uri="{FF2B5EF4-FFF2-40B4-BE49-F238E27FC236}">
                <a16:creationId xmlns:a16="http://schemas.microsoft.com/office/drawing/2014/main" id="{AA1AE259-B201-4C1B-84FB-04C7F93BCF0E}"/>
              </a:ext>
              <a:ext uri="{C183D7F6-B498-43B3-948B-1728B52AA6E4}">
                <adec:decorative xmlns:adec="http://schemas.microsoft.com/office/drawing/2017/decorative" val="1"/>
              </a:ext>
            </a:extLst>
          </p:cNvPr>
          <p:cNvSpPr>
            <a:spLocks noGrp="1"/>
          </p:cNvSpPr>
          <p:nvPr>
            <p:ph type="sldNum" sz="quarter" idx="12"/>
          </p:nvPr>
        </p:nvSpPr>
        <p:spPr/>
        <p:txBody>
          <a:bodyPr/>
          <a:lstStyle/>
          <a:p>
            <a:fld id="{8233320A-DC66-4EC4-A67B-A1F149B8C79B}" type="slidenum">
              <a:rPr lang="en-US" smtClean="0"/>
              <a:pPr/>
              <a:t>7</a:t>
            </a:fld>
            <a:endParaRPr lang="en-US"/>
          </a:p>
        </p:txBody>
      </p:sp>
    </p:spTree>
    <p:extLst>
      <p:ext uri="{BB962C8B-B14F-4D97-AF65-F5344CB8AC3E}">
        <p14:creationId xmlns:p14="http://schemas.microsoft.com/office/powerpoint/2010/main" val="623265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06B820-66E5-B448-8E9E-DD1D746E947E}"/>
              </a:ext>
            </a:extLst>
          </p:cNvPr>
          <p:cNvSpPr>
            <a:spLocks noGrp="1"/>
          </p:cNvSpPr>
          <p:nvPr>
            <p:ph type="title"/>
          </p:nvPr>
        </p:nvSpPr>
        <p:spPr/>
        <p:txBody>
          <a:bodyPr/>
          <a:lstStyle/>
          <a:p>
            <a:r>
              <a:rPr lang="de-CH">
                <a:solidFill>
                  <a:srgbClr val="0070C0"/>
                </a:solidFill>
              </a:rPr>
              <a:t>Zielgruppen </a:t>
            </a:r>
            <a:r>
              <a:rPr lang="de-CH" sz="4400">
                <a:solidFill>
                  <a:srgbClr val="0070C0"/>
                </a:solidFill>
              </a:rPr>
              <a:t>(N=13)</a:t>
            </a:r>
            <a:endParaRPr lang="de-DE" sz="4400"/>
          </a:p>
        </p:txBody>
      </p:sp>
      <p:sp>
        <p:nvSpPr>
          <p:cNvPr id="3" name="Textplatzhalter 2">
            <a:extLst>
              <a:ext uri="{FF2B5EF4-FFF2-40B4-BE49-F238E27FC236}">
                <a16:creationId xmlns:a16="http://schemas.microsoft.com/office/drawing/2014/main" id="{C9D9990A-01C3-E545-BC3B-BC8C625476A4}"/>
              </a:ext>
            </a:extLst>
          </p:cNvPr>
          <p:cNvSpPr>
            <a:spLocks noGrp="1"/>
          </p:cNvSpPr>
          <p:nvPr>
            <p:ph type="body" sz="quarter" idx="13"/>
          </p:nvPr>
        </p:nvSpPr>
        <p:spPr/>
        <p:txBody>
          <a:bodyPr/>
          <a:lstStyle/>
          <a:p>
            <a:pPr marL="0" indent="0">
              <a:buNone/>
            </a:pPr>
            <a:r>
              <a:rPr lang="de-CH" dirty="0"/>
              <a:t>02 Schulen (15 %) nennen nebst der primären Gruppe Lernende mit Autismus-Spektrum-Störung (ASS)</a:t>
            </a:r>
          </a:p>
          <a:p>
            <a:pPr marL="0" indent="0">
              <a:buNone/>
            </a:pPr>
            <a:r>
              <a:rPr lang="de-CH" dirty="0"/>
              <a:t>02 Schulen (15 %) nennen nebst der primären Gruppe Lernende mit sozialen Beeinträchtigungen</a:t>
            </a:r>
          </a:p>
          <a:p>
            <a:pPr marL="0" indent="0">
              <a:buNone/>
            </a:pPr>
            <a:r>
              <a:rPr lang="de-CH" dirty="0">
                <a:sym typeface="Wingdings" pitchFamily="2" charset="2"/>
              </a:rPr>
              <a:t></a:t>
            </a:r>
            <a:r>
              <a:rPr lang="de-CH" dirty="0"/>
              <a:t> Rund ein Drittel aller Schulen sind also auch für Lernende offen, die nicht primär eine motorische Beeinträchtigung haben</a:t>
            </a:r>
          </a:p>
          <a:p>
            <a:pPr marL="0" indent="0">
              <a:buNone/>
            </a:pPr>
            <a:endParaRPr lang="de-DE" dirty="0"/>
          </a:p>
        </p:txBody>
      </p:sp>
      <p:sp>
        <p:nvSpPr>
          <p:cNvPr id="5" name="Foliennummernplatzhalter 4">
            <a:extLst>
              <a:ext uri="{FF2B5EF4-FFF2-40B4-BE49-F238E27FC236}">
                <a16:creationId xmlns:a16="http://schemas.microsoft.com/office/drawing/2014/main" id="{8EF2049F-006B-6E4A-AF87-394712513FFF}"/>
              </a:ext>
            </a:extLst>
          </p:cNvPr>
          <p:cNvSpPr>
            <a:spLocks noGrp="1"/>
          </p:cNvSpPr>
          <p:nvPr>
            <p:ph type="sldNum" sz="quarter" idx="12"/>
          </p:nvPr>
        </p:nvSpPr>
        <p:spPr/>
        <p:txBody>
          <a:bodyPr/>
          <a:lstStyle/>
          <a:p>
            <a:fld id="{8233320A-DC66-4EC4-A67B-A1F149B8C79B}" type="slidenum">
              <a:rPr lang="en-US" smtClean="0"/>
              <a:t>8</a:t>
            </a:fld>
            <a:endParaRPr lang="en-US"/>
          </a:p>
        </p:txBody>
      </p:sp>
    </p:spTree>
    <p:extLst>
      <p:ext uri="{BB962C8B-B14F-4D97-AF65-F5344CB8AC3E}">
        <p14:creationId xmlns:p14="http://schemas.microsoft.com/office/powerpoint/2010/main" val="2836221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B84474-D375-45D1-83AD-7B7F4F920443}"/>
              </a:ext>
            </a:extLst>
          </p:cNvPr>
          <p:cNvSpPr>
            <a:spLocks noGrp="1"/>
          </p:cNvSpPr>
          <p:nvPr>
            <p:ph type="title"/>
          </p:nvPr>
        </p:nvSpPr>
        <p:spPr>
          <a:xfrm>
            <a:off x="982800" y="1080000"/>
            <a:ext cx="17593958" cy="1698594"/>
          </a:xfrm>
        </p:spPr>
        <p:txBody>
          <a:bodyPr/>
          <a:lstStyle/>
          <a:p>
            <a:r>
              <a:rPr lang="de-CH">
                <a:solidFill>
                  <a:srgbClr val="0070C0"/>
                </a:solidFill>
              </a:rPr>
              <a:t>(Sonderpädagogische) Lehrpersonen </a:t>
            </a:r>
            <a:r>
              <a:rPr lang="de-CH" sz="4400">
                <a:solidFill>
                  <a:srgbClr val="0070C0"/>
                </a:solidFill>
              </a:rPr>
              <a:t>(N=13)</a:t>
            </a:r>
          </a:p>
        </p:txBody>
      </p:sp>
      <p:sp>
        <p:nvSpPr>
          <p:cNvPr id="5" name="Text Placeholder 4">
            <a:extLst>
              <a:ext uri="{FF2B5EF4-FFF2-40B4-BE49-F238E27FC236}">
                <a16:creationId xmlns:a16="http://schemas.microsoft.com/office/drawing/2014/main" id="{47E44870-39D6-4DA4-AA98-C4304B8CA146}"/>
              </a:ext>
            </a:extLst>
          </p:cNvPr>
          <p:cNvSpPr>
            <a:spLocks noGrp="1"/>
          </p:cNvSpPr>
          <p:nvPr>
            <p:ph type="body" sz="quarter" idx="13"/>
          </p:nvPr>
        </p:nvSpPr>
        <p:spPr>
          <a:xfrm>
            <a:off x="761229" y="2778594"/>
            <a:ext cx="21452000" cy="8443912"/>
          </a:xfrm>
        </p:spPr>
        <p:txBody>
          <a:bodyPr/>
          <a:lstStyle/>
          <a:p>
            <a:pPr marL="0" indent="0">
              <a:buNone/>
            </a:pPr>
            <a:endParaRPr lang="de-CH"/>
          </a:p>
          <a:p>
            <a:pPr marL="0" indent="0">
              <a:buNone/>
            </a:pPr>
            <a:r>
              <a:rPr lang="de-CH"/>
              <a:t>71 % aller diplomierten Lehrpersonen verfügen über ein Diplom Schulische </a:t>
            </a:r>
            <a:r>
              <a:rPr lang="de-CH" err="1"/>
              <a:t>Heilpädagog:in</a:t>
            </a:r>
            <a:r>
              <a:rPr lang="de-CH"/>
              <a:t> (</a:t>
            </a:r>
            <a:r>
              <a:rPr lang="de-CH" err="1"/>
              <a:t>Sonderpädagog:in</a:t>
            </a:r>
            <a:r>
              <a:rPr lang="de-CH"/>
              <a:t>)</a:t>
            </a:r>
          </a:p>
          <a:p>
            <a:pPr marL="0" indent="0">
              <a:buNone/>
            </a:pPr>
            <a:r>
              <a:rPr lang="de-CH"/>
              <a:t>29 % verfügen über ein Diplom als Lehrperson, sind aber nicht oder noch nicht als </a:t>
            </a:r>
            <a:r>
              <a:rPr lang="de-CH" err="1"/>
              <a:t>Sonderpädagog:in</a:t>
            </a:r>
            <a:r>
              <a:rPr lang="de-CH"/>
              <a:t> ausgebildet</a:t>
            </a:r>
          </a:p>
          <a:p>
            <a:pPr marL="0" indent="0">
              <a:buNone/>
            </a:pPr>
            <a:r>
              <a:rPr lang="de-CH"/>
              <a:t>Auf 100 % </a:t>
            </a:r>
            <a:r>
              <a:rPr lang="de-CH" err="1"/>
              <a:t>Sonderpädagog:innen</a:t>
            </a:r>
            <a:r>
              <a:rPr lang="de-CH"/>
              <a:t> kommen 186 % Pädagogische </a:t>
            </a:r>
            <a:r>
              <a:rPr lang="de-CH" err="1"/>
              <a:t>Mitarbeiter:innen</a:t>
            </a:r>
            <a:r>
              <a:rPr lang="de-CH"/>
              <a:t> hinzu </a:t>
            </a:r>
          </a:p>
          <a:p>
            <a:pPr marL="0" indent="0">
              <a:buNone/>
            </a:pPr>
            <a:r>
              <a:rPr lang="de-CH"/>
              <a:t>Auf 100 % Lehrpersonen (inklusive </a:t>
            </a:r>
            <a:r>
              <a:rPr lang="de-CH" err="1"/>
              <a:t>Sonderpädagog:innen</a:t>
            </a:r>
            <a:r>
              <a:rPr lang="de-CH"/>
              <a:t>) entfallen 118 % Pädagogische </a:t>
            </a:r>
            <a:r>
              <a:rPr lang="de-CH" err="1"/>
              <a:t>Mitarbeiter:innen</a:t>
            </a:r>
            <a:endParaRPr lang="de-CH"/>
          </a:p>
          <a:p>
            <a:pPr marL="571500" indent="-571500">
              <a:buFont typeface="Wingdings" pitchFamily="2" charset="2"/>
              <a:buChar char="à"/>
            </a:pPr>
            <a:r>
              <a:rPr lang="de-CH">
                <a:sym typeface="Wingdings" pitchFamily="2" charset="2"/>
              </a:rPr>
              <a:t>Bedeutsamkeit intradisziplinärer Austausch und Kooperation</a:t>
            </a:r>
          </a:p>
          <a:p>
            <a:pPr marL="571500" indent="-571500">
              <a:buFont typeface="Wingdings" pitchFamily="2" charset="2"/>
              <a:buChar char="à"/>
            </a:pPr>
            <a:r>
              <a:rPr lang="de-CH">
                <a:sym typeface="Wingdings" pitchFamily="2" charset="2"/>
              </a:rPr>
              <a:t>Rollen- und Aufgabenteilung der Berufsgruppen</a:t>
            </a:r>
            <a:endParaRPr lang="de-CH"/>
          </a:p>
        </p:txBody>
      </p:sp>
      <p:sp>
        <p:nvSpPr>
          <p:cNvPr id="6" name="Slide Number Placeholder 5">
            <a:extLst>
              <a:ext uri="{FF2B5EF4-FFF2-40B4-BE49-F238E27FC236}">
                <a16:creationId xmlns:a16="http://schemas.microsoft.com/office/drawing/2014/main" id="{AA1AE259-B201-4C1B-84FB-04C7F93BCF0E}"/>
              </a:ext>
              <a:ext uri="{C183D7F6-B498-43B3-948B-1728B52AA6E4}">
                <adec:decorative xmlns:adec="http://schemas.microsoft.com/office/drawing/2017/decorative" val="1"/>
              </a:ext>
            </a:extLst>
          </p:cNvPr>
          <p:cNvSpPr>
            <a:spLocks noGrp="1"/>
          </p:cNvSpPr>
          <p:nvPr>
            <p:ph type="sldNum" sz="quarter" idx="12"/>
          </p:nvPr>
        </p:nvSpPr>
        <p:spPr/>
        <p:txBody>
          <a:bodyPr/>
          <a:lstStyle/>
          <a:p>
            <a:fld id="{8233320A-DC66-4EC4-A67B-A1F149B8C79B}" type="slidenum">
              <a:rPr lang="en-US" smtClean="0"/>
              <a:pPr/>
              <a:t>9</a:t>
            </a:fld>
            <a:endParaRPr lang="en-US"/>
          </a:p>
        </p:txBody>
      </p:sp>
    </p:spTree>
    <p:extLst>
      <p:ext uri="{BB962C8B-B14F-4D97-AF65-F5344CB8AC3E}">
        <p14:creationId xmlns:p14="http://schemas.microsoft.com/office/powerpoint/2010/main" val="3514497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09A7F1-4F38-9240-A3AC-77C8A2B2614E}"/>
              </a:ext>
            </a:extLst>
          </p:cNvPr>
          <p:cNvSpPr>
            <a:spLocks noGrp="1"/>
          </p:cNvSpPr>
          <p:nvPr>
            <p:ph type="title"/>
          </p:nvPr>
        </p:nvSpPr>
        <p:spPr/>
        <p:txBody>
          <a:bodyPr/>
          <a:lstStyle/>
          <a:p>
            <a:r>
              <a:rPr lang="de-CH">
                <a:solidFill>
                  <a:srgbClr val="0070C0"/>
                </a:solidFill>
              </a:rPr>
              <a:t>Therapien </a:t>
            </a:r>
            <a:r>
              <a:rPr lang="de-CH" sz="4400">
                <a:solidFill>
                  <a:srgbClr val="0070C0"/>
                </a:solidFill>
              </a:rPr>
              <a:t>(N=13)</a:t>
            </a:r>
            <a:endParaRPr lang="de-DE" sz="4400">
              <a:solidFill>
                <a:srgbClr val="0070C0"/>
              </a:solidFill>
            </a:endParaRPr>
          </a:p>
        </p:txBody>
      </p:sp>
      <p:sp>
        <p:nvSpPr>
          <p:cNvPr id="3" name="Textplatzhalter 2">
            <a:extLst>
              <a:ext uri="{FF2B5EF4-FFF2-40B4-BE49-F238E27FC236}">
                <a16:creationId xmlns:a16="http://schemas.microsoft.com/office/drawing/2014/main" id="{C2EF2BCC-8A70-AE4A-9FE4-F6670449D56D}"/>
              </a:ext>
            </a:extLst>
          </p:cNvPr>
          <p:cNvSpPr>
            <a:spLocks noGrp="1"/>
          </p:cNvSpPr>
          <p:nvPr>
            <p:ph idx="1"/>
          </p:nvPr>
        </p:nvSpPr>
        <p:spPr/>
        <p:txBody>
          <a:bodyPr/>
          <a:lstStyle/>
          <a:p>
            <a:pPr marL="0" indent="0">
              <a:buNone/>
            </a:pPr>
            <a:endParaRPr lang="de-CH" dirty="0"/>
          </a:p>
          <a:p>
            <a:pPr marL="0" indent="0">
              <a:buNone/>
            </a:pPr>
            <a:endParaRPr lang="de-CH" dirty="0"/>
          </a:p>
          <a:p>
            <a:pPr marL="0" indent="0">
              <a:buNone/>
            </a:pPr>
            <a:endParaRPr lang="de-CH" dirty="0"/>
          </a:p>
          <a:p>
            <a:pPr marL="0" indent="0">
              <a:buNone/>
            </a:pPr>
            <a:endParaRPr lang="de-CH" dirty="0"/>
          </a:p>
          <a:p>
            <a:pPr marL="0" indent="0">
              <a:buNone/>
            </a:pPr>
            <a:endParaRPr lang="de-CH" dirty="0"/>
          </a:p>
          <a:p>
            <a:pPr marL="0" indent="0">
              <a:buNone/>
            </a:pPr>
            <a:endParaRPr lang="de-CH" dirty="0"/>
          </a:p>
          <a:p>
            <a:pPr marL="0" indent="0">
              <a:buNone/>
            </a:pPr>
            <a:r>
              <a:rPr lang="de-CH" dirty="0"/>
              <a:t>Verhältnis Therapiestellen zu Pädagogikstellen als 1 : 3,5 </a:t>
            </a:r>
          </a:p>
          <a:p>
            <a:pPr marL="0" indent="0">
              <a:buNone/>
            </a:pPr>
            <a:r>
              <a:rPr lang="de-CH" dirty="0">
                <a:sym typeface="Wingdings" pitchFamily="2" charset="2"/>
              </a:rPr>
              <a:t> Bedeutsamkeit Interdisziplinarität</a:t>
            </a:r>
            <a:endParaRPr lang="de-CH" dirty="0"/>
          </a:p>
          <a:p>
            <a:endParaRPr lang="de-DE" dirty="0"/>
          </a:p>
        </p:txBody>
      </p:sp>
      <p:sp>
        <p:nvSpPr>
          <p:cNvPr id="5" name="Foliennummernplatzhalter 4">
            <a:extLst>
              <a:ext uri="{FF2B5EF4-FFF2-40B4-BE49-F238E27FC236}">
                <a16:creationId xmlns:a16="http://schemas.microsoft.com/office/drawing/2014/main" id="{B164B069-4902-8043-96B4-650476C79F57}"/>
              </a:ext>
            </a:extLst>
          </p:cNvPr>
          <p:cNvSpPr>
            <a:spLocks noGrp="1"/>
          </p:cNvSpPr>
          <p:nvPr>
            <p:ph type="sldNum" sz="quarter" idx="12"/>
          </p:nvPr>
        </p:nvSpPr>
        <p:spPr/>
        <p:txBody>
          <a:bodyPr/>
          <a:lstStyle/>
          <a:p>
            <a:fld id="{8233320A-DC66-4EC4-A67B-A1F149B8C79B}" type="slidenum">
              <a:rPr lang="en-US" smtClean="0"/>
              <a:t>10</a:t>
            </a:fld>
            <a:endParaRPr lang="en-US"/>
          </a:p>
        </p:txBody>
      </p:sp>
      <p:pic>
        <p:nvPicPr>
          <p:cNvPr id="8" name="Inhaltsplatzhalter 7">
            <a:extLst>
              <a:ext uri="{FF2B5EF4-FFF2-40B4-BE49-F238E27FC236}">
                <a16:creationId xmlns:a16="http://schemas.microsoft.com/office/drawing/2014/main" id="{0448DD12-CE9C-D943-92CA-B9E49090AB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868" y="2778594"/>
            <a:ext cx="12649747" cy="6599868"/>
          </a:xfrm>
          <a:prstGeom prst="rect">
            <a:avLst/>
          </a:prstGeom>
        </p:spPr>
      </p:pic>
    </p:spTree>
    <p:extLst>
      <p:ext uri="{BB962C8B-B14F-4D97-AF65-F5344CB8AC3E}">
        <p14:creationId xmlns:p14="http://schemas.microsoft.com/office/powerpoint/2010/main" val="1674975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09A7F1-4F38-9240-A3AC-77C8A2B2614E}"/>
              </a:ext>
            </a:extLst>
          </p:cNvPr>
          <p:cNvSpPr>
            <a:spLocks noGrp="1"/>
          </p:cNvSpPr>
          <p:nvPr>
            <p:ph type="title"/>
          </p:nvPr>
        </p:nvSpPr>
        <p:spPr/>
        <p:txBody>
          <a:bodyPr/>
          <a:lstStyle/>
          <a:p>
            <a:r>
              <a:rPr lang="de-CH">
                <a:solidFill>
                  <a:srgbClr val="0070C0"/>
                </a:solidFill>
              </a:rPr>
              <a:t>Weitere Therapien </a:t>
            </a:r>
            <a:r>
              <a:rPr lang="de-CH" sz="4400">
                <a:solidFill>
                  <a:srgbClr val="0070C0"/>
                </a:solidFill>
              </a:rPr>
              <a:t>(N=13)</a:t>
            </a:r>
            <a:endParaRPr lang="de-DE" sz="4400">
              <a:solidFill>
                <a:srgbClr val="0070C0"/>
              </a:solidFill>
            </a:endParaRPr>
          </a:p>
        </p:txBody>
      </p:sp>
      <p:sp>
        <p:nvSpPr>
          <p:cNvPr id="3" name="Textplatzhalter 2">
            <a:extLst>
              <a:ext uri="{FF2B5EF4-FFF2-40B4-BE49-F238E27FC236}">
                <a16:creationId xmlns:a16="http://schemas.microsoft.com/office/drawing/2014/main" id="{C2EF2BCC-8A70-AE4A-9FE4-F6670449D56D}"/>
              </a:ext>
            </a:extLst>
          </p:cNvPr>
          <p:cNvSpPr>
            <a:spLocks noGrp="1"/>
          </p:cNvSpPr>
          <p:nvPr>
            <p:ph idx="1"/>
          </p:nvPr>
        </p:nvSpPr>
        <p:spPr>
          <a:xfrm>
            <a:off x="993776" y="3321411"/>
            <a:ext cx="20126634" cy="9064001"/>
          </a:xfrm>
        </p:spPr>
        <p:txBody>
          <a:bodyPr/>
          <a:lstStyle/>
          <a:p>
            <a:pPr marL="0" indent="0">
              <a:buNone/>
            </a:pPr>
            <a:r>
              <a:rPr lang="de-CH"/>
              <a:t>Weitere Therapien (meist in externer Kooperation)</a:t>
            </a:r>
          </a:p>
          <a:p>
            <a:pPr marL="0" indent="0">
              <a:buNone/>
            </a:pPr>
            <a:r>
              <a:rPr lang="de-CH"/>
              <a:t>in alphabetischer Reihenfolge der Nennungen:</a:t>
            </a:r>
          </a:p>
          <a:p>
            <a:pPr marL="571500" indent="-571500">
              <a:lnSpc>
                <a:spcPct val="100000"/>
              </a:lnSpc>
              <a:buFont typeface="Wingdings" pitchFamily="2" charset="2"/>
              <a:buChar char="§"/>
            </a:pPr>
            <a:r>
              <a:rPr lang="de-CH" sz="3600"/>
              <a:t>Ergotherapie</a:t>
            </a:r>
          </a:p>
          <a:p>
            <a:pPr marL="571500" indent="-571500">
              <a:lnSpc>
                <a:spcPct val="100000"/>
              </a:lnSpc>
              <a:buFont typeface="Wingdings" pitchFamily="2" charset="2"/>
              <a:buChar char="§"/>
            </a:pPr>
            <a:r>
              <a:rPr lang="de-CH" sz="3600"/>
              <a:t>Figurenspieltherapie</a:t>
            </a:r>
          </a:p>
          <a:p>
            <a:pPr marL="571500" indent="-571500">
              <a:lnSpc>
                <a:spcPct val="100000"/>
              </a:lnSpc>
              <a:buFont typeface="Wingdings" pitchFamily="2" charset="2"/>
              <a:buChar char="§"/>
            </a:pPr>
            <a:r>
              <a:rPr lang="de-CH" sz="3600"/>
              <a:t>Hippotherapie</a:t>
            </a:r>
          </a:p>
          <a:p>
            <a:pPr marL="571500" indent="-571500">
              <a:lnSpc>
                <a:spcPct val="100000"/>
              </a:lnSpc>
              <a:buFont typeface="Wingdings" pitchFamily="2" charset="2"/>
              <a:buChar char="§"/>
            </a:pPr>
            <a:r>
              <a:rPr lang="de-CH" sz="3600"/>
              <a:t>Musiktherapie</a:t>
            </a:r>
          </a:p>
          <a:p>
            <a:pPr marL="571500" indent="-571500">
              <a:lnSpc>
                <a:spcPct val="100000"/>
              </a:lnSpc>
              <a:buFont typeface="Wingdings" pitchFamily="2" charset="2"/>
              <a:buChar char="§"/>
            </a:pPr>
            <a:r>
              <a:rPr lang="de-CH" sz="3600"/>
              <a:t>Physiotherapie</a:t>
            </a:r>
          </a:p>
          <a:p>
            <a:pPr marL="571500" indent="-571500">
              <a:lnSpc>
                <a:spcPct val="100000"/>
              </a:lnSpc>
              <a:buFont typeface="Wingdings" pitchFamily="2" charset="2"/>
              <a:buChar char="§"/>
            </a:pPr>
            <a:r>
              <a:rPr lang="de-CH" sz="3600"/>
              <a:t>Psychomotorik Therapie</a:t>
            </a:r>
          </a:p>
          <a:p>
            <a:pPr marL="571500" indent="-571500">
              <a:lnSpc>
                <a:spcPct val="100000"/>
              </a:lnSpc>
              <a:buFont typeface="Wingdings" pitchFamily="2" charset="2"/>
              <a:buChar char="§"/>
            </a:pPr>
            <a:r>
              <a:rPr lang="de-CH" sz="3600"/>
              <a:t>Psychotherapie</a:t>
            </a:r>
          </a:p>
          <a:p>
            <a:pPr marL="571500" indent="-571500">
              <a:lnSpc>
                <a:spcPct val="100000"/>
              </a:lnSpc>
              <a:buFont typeface="Wingdings" pitchFamily="2" charset="2"/>
              <a:buChar char="§"/>
            </a:pPr>
            <a:r>
              <a:rPr lang="de-CH" sz="3600"/>
              <a:t>Sozialpädagogische Einzel- und Gruppenstunden</a:t>
            </a:r>
          </a:p>
          <a:p>
            <a:pPr marL="571500" indent="-571500">
              <a:lnSpc>
                <a:spcPct val="100000"/>
              </a:lnSpc>
              <a:buFont typeface="Wingdings" pitchFamily="2" charset="2"/>
              <a:buChar char="§"/>
            </a:pPr>
            <a:r>
              <a:rPr lang="de-CH" sz="3600"/>
              <a:t>UK</a:t>
            </a:r>
          </a:p>
          <a:p>
            <a:pPr marL="0" indent="0">
              <a:buNone/>
            </a:pPr>
            <a:endParaRPr lang="de-CH"/>
          </a:p>
          <a:p>
            <a:pPr marL="0" indent="0">
              <a:buNone/>
            </a:pPr>
            <a:endParaRPr lang="de-CH"/>
          </a:p>
          <a:p>
            <a:pPr marL="0" indent="0">
              <a:buNone/>
            </a:pPr>
            <a:endParaRPr lang="de-CH"/>
          </a:p>
          <a:p>
            <a:pPr marL="0" indent="0">
              <a:buNone/>
            </a:pPr>
            <a:endParaRPr lang="de-CH"/>
          </a:p>
          <a:p>
            <a:pPr marL="0" indent="0">
              <a:buNone/>
            </a:pPr>
            <a:endParaRPr lang="de-CH"/>
          </a:p>
          <a:p>
            <a:endParaRPr lang="de-DE"/>
          </a:p>
        </p:txBody>
      </p:sp>
      <p:sp>
        <p:nvSpPr>
          <p:cNvPr id="5" name="Foliennummernplatzhalter 4">
            <a:extLst>
              <a:ext uri="{FF2B5EF4-FFF2-40B4-BE49-F238E27FC236}">
                <a16:creationId xmlns:a16="http://schemas.microsoft.com/office/drawing/2014/main" id="{B164B069-4902-8043-96B4-650476C79F57}"/>
              </a:ext>
            </a:extLst>
          </p:cNvPr>
          <p:cNvSpPr>
            <a:spLocks noGrp="1"/>
          </p:cNvSpPr>
          <p:nvPr>
            <p:ph type="sldNum" sz="quarter" idx="12"/>
          </p:nvPr>
        </p:nvSpPr>
        <p:spPr/>
        <p:txBody>
          <a:bodyPr/>
          <a:lstStyle/>
          <a:p>
            <a:fld id="{8233320A-DC66-4EC4-A67B-A1F149B8C79B}" type="slidenum">
              <a:rPr lang="en-US" smtClean="0"/>
              <a:t>11</a:t>
            </a:fld>
            <a:endParaRPr lang="en-US"/>
          </a:p>
        </p:txBody>
      </p:sp>
    </p:spTree>
    <p:extLst>
      <p:ext uri="{BB962C8B-B14F-4D97-AF65-F5344CB8AC3E}">
        <p14:creationId xmlns:p14="http://schemas.microsoft.com/office/powerpoint/2010/main" val="1515782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AEAD054A-F962-A844-88B5-A26D41D70420}"/>
              </a:ext>
            </a:extLst>
          </p:cNvPr>
          <p:cNvSpPr>
            <a:spLocks noGrp="1"/>
          </p:cNvSpPr>
          <p:nvPr>
            <p:ph type="title"/>
          </p:nvPr>
        </p:nvSpPr>
        <p:spPr>
          <a:xfrm>
            <a:off x="730881" y="2285479"/>
            <a:ext cx="6771532" cy="2213496"/>
          </a:xfrm>
        </p:spPr>
        <p:txBody>
          <a:bodyPr vert="horz" lIns="91440" tIns="45720" rIns="91440" bIns="45720" rtlCol="0" anchor="b">
            <a:normAutofit/>
          </a:bodyPr>
          <a:lstStyle/>
          <a:p>
            <a:pPr defTabSz="914400">
              <a:lnSpc>
                <a:spcPct val="90000"/>
              </a:lnSpc>
            </a:pPr>
            <a:r>
              <a:rPr lang="en-US" sz="5500"/>
              <a:t>Dissemination</a:t>
            </a:r>
          </a:p>
        </p:txBody>
      </p:sp>
      <p:sp>
        <p:nvSpPr>
          <p:cNvPr id="8" name="Inhaltsplatzhalter 7">
            <a:extLst>
              <a:ext uri="{FF2B5EF4-FFF2-40B4-BE49-F238E27FC236}">
                <a16:creationId xmlns:a16="http://schemas.microsoft.com/office/drawing/2014/main" id="{67E8C5B7-2F76-414A-96B9-20DEFAD3039D}"/>
              </a:ext>
            </a:extLst>
          </p:cNvPr>
          <p:cNvSpPr>
            <a:spLocks noGrp="1"/>
          </p:cNvSpPr>
          <p:nvPr>
            <p:ph idx="1"/>
          </p:nvPr>
        </p:nvSpPr>
        <p:spPr>
          <a:xfrm>
            <a:off x="730881" y="5349281"/>
            <a:ext cx="6773033" cy="6312062"/>
          </a:xfrm>
        </p:spPr>
        <p:txBody>
          <a:bodyPr vert="horz" lIns="91440" tIns="45720" rIns="91440" bIns="45720" rtlCol="0" anchor="t">
            <a:normAutofit/>
          </a:bodyPr>
          <a:lstStyle/>
          <a:p>
            <a:pPr defTabSz="914400">
              <a:lnSpc>
                <a:spcPct val="90000"/>
              </a:lnSpc>
            </a:pPr>
            <a:r>
              <a:rPr lang="en-US" sz="8000" err="1"/>
              <a:t>Ergebnisse</a:t>
            </a:r>
            <a:r>
              <a:rPr lang="en-US" sz="8000"/>
              <a:t> </a:t>
            </a:r>
            <a:r>
              <a:rPr lang="en-US" sz="8000" err="1"/>
              <a:t>zur</a:t>
            </a:r>
            <a:r>
              <a:rPr lang="en-US" sz="8000"/>
              <a:t> </a:t>
            </a:r>
            <a:r>
              <a:rPr lang="en-US" sz="8000" err="1"/>
              <a:t>Schülerschaft</a:t>
            </a:r>
            <a:endParaRPr lang="en-US" sz="8000"/>
          </a:p>
        </p:txBody>
      </p:sp>
      <p:sp>
        <p:nvSpPr>
          <p:cNvPr id="6" name="Foliennummernplatzhalter 5">
            <a:extLst>
              <a:ext uri="{FF2B5EF4-FFF2-40B4-BE49-F238E27FC236}">
                <a16:creationId xmlns:a16="http://schemas.microsoft.com/office/drawing/2014/main" id="{A32C5122-7551-7448-B3F4-C8C80CF661C2}"/>
              </a:ext>
            </a:extLst>
          </p:cNvPr>
          <p:cNvSpPr>
            <a:spLocks noGrp="1"/>
          </p:cNvSpPr>
          <p:nvPr>
            <p:ph type="sldNum" sz="quarter" idx="12"/>
          </p:nvPr>
        </p:nvSpPr>
        <p:spPr>
          <a:xfrm>
            <a:off x="17878825" y="12509649"/>
            <a:ext cx="5402818" cy="718587"/>
          </a:xfrm>
        </p:spPr>
        <p:txBody>
          <a:bodyPr vert="horz" lIns="91440" tIns="45720" rIns="91440" bIns="45720" rtlCol="0" anchor="ctr">
            <a:normAutofit/>
          </a:bodyPr>
          <a:lstStyle/>
          <a:p>
            <a:pPr defTabSz="914400">
              <a:lnSpc>
                <a:spcPct val="100000"/>
              </a:lnSpc>
              <a:spcAft>
                <a:spcPts val="600"/>
              </a:spcAft>
              <a:defRPr/>
            </a:pPr>
            <a:fld id="{8233320A-DC66-4EC4-A67B-A1F149B8C79B}" type="slidenum">
              <a:rPr lang="en-US" sz="1200">
                <a:solidFill>
                  <a:schemeClr val="bg1"/>
                </a:solidFill>
                <a:latin typeface="Calibri" panose="020F0502020204030204"/>
              </a:rPr>
              <a:pPr defTabSz="914400">
                <a:lnSpc>
                  <a:spcPct val="100000"/>
                </a:lnSpc>
                <a:spcAft>
                  <a:spcPts val="600"/>
                </a:spcAft>
                <a:defRPr/>
              </a:pPr>
              <a:t>12</a:t>
            </a:fld>
            <a:endParaRPr lang="en-US" sz="1200">
              <a:solidFill>
                <a:schemeClr val="bg1"/>
              </a:solidFill>
              <a:latin typeface="Calibri" panose="020F0502020204030204"/>
            </a:endParaRPr>
          </a:p>
        </p:txBody>
      </p:sp>
      <p:sp>
        <p:nvSpPr>
          <p:cNvPr id="4" name="Rechteck 3">
            <a:extLst>
              <a:ext uri="{FF2B5EF4-FFF2-40B4-BE49-F238E27FC236}">
                <a16:creationId xmlns:a16="http://schemas.microsoft.com/office/drawing/2014/main" id="{14518336-17B1-C747-80D2-8D4AECEC7581}"/>
              </a:ext>
            </a:extLst>
          </p:cNvPr>
          <p:cNvSpPr/>
          <p:nvPr/>
        </p:nvSpPr>
        <p:spPr>
          <a:xfrm>
            <a:off x="0" y="1505135"/>
            <a:ext cx="7344831" cy="37638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grpSp>
        <p:nvGrpSpPr>
          <p:cNvPr id="24" name="Group 235">
            <a:extLst>
              <a:ext uri="{FF2B5EF4-FFF2-40B4-BE49-F238E27FC236}">
                <a16:creationId xmlns:a16="http://schemas.microsoft.com/office/drawing/2014/main" id="{761E723C-1534-6F47-AD09-25389DCB9334}"/>
              </a:ext>
              <a:ext uri="{C183D7F6-B498-43B3-948B-1728B52AA6E4}">
                <adec:decorative xmlns:adec="http://schemas.microsoft.com/office/drawing/2017/decorative" val="1"/>
              </a:ext>
            </a:extLst>
          </p:cNvPr>
          <p:cNvGrpSpPr/>
          <p:nvPr/>
        </p:nvGrpSpPr>
        <p:grpSpPr>
          <a:xfrm>
            <a:off x="995363" y="12826422"/>
            <a:ext cx="537566" cy="344996"/>
            <a:chOff x="21677313" y="11425238"/>
            <a:chExt cx="1360488" cy="873125"/>
          </a:xfrm>
          <a:solidFill>
            <a:schemeClr val="accent1"/>
          </a:solidFill>
        </p:grpSpPr>
        <p:sp>
          <p:nvSpPr>
            <p:cNvPr id="26" name="Freeform 29">
              <a:extLst>
                <a:ext uri="{FF2B5EF4-FFF2-40B4-BE49-F238E27FC236}">
                  <a16:creationId xmlns:a16="http://schemas.microsoft.com/office/drawing/2014/main" id="{9B2BEE71-D917-5F42-BFBA-4ADC69E66B03}"/>
                </a:ext>
              </a:extLst>
            </p:cNvPr>
            <p:cNvSpPr>
              <a:spLocks/>
            </p:cNvSpPr>
            <p:nvPr userDrawn="1"/>
          </p:nvSpPr>
          <p:spPr bwMode="auto">
            <a:xfrm>
              <a:off x="22221825" y="11425238"/>
              <a:ext cx="273050" cy="622300"/>
            </a:xfrm>
            <a:custGeom>
              <a:avLst/>
              <a:gdLst>
                <a:gd name="T0" fmla="*/ 32 w 86"/>
                <a:gd name="T1" fmla="*/ 15 h 196"/>
                <a:gd name="T2" fmla="*/ 27 w 86"/>
                <a:gd name="T3" fmla="*/ 47 h 196"/>
                <a:gd name="T4" fmla="*/ 27 w 86"/>
                <a:gd name="T5" fmla="*/ 86 h 196"/>
                <a:gd name="T6" fmla="*/ 5 w 86"/>
                <a:gd name="T7" fmla="*/ 86 h 196"/>
                <a:gd name="T8" fmla="*/ 0 w 86"/>
                <a:gd name="T9" fmla="*/ 91 h 196"/>
                <a:gd name="T10" fmla="*/ 0 w 86"/>
                <a:gd name="T11" fmla="*/ 91 h 196"/>
                <a:gd name="T12" fmla="*/ 0 w 86"/>
                <a:gd name="T13" fmla="*/ 104 h 196"/>
                <a:gd name="T14" fmla="*/ 5 w 86"/>
                <a:gd name="T15" fmla="*/ 109 h 196"/>
                <a:gd name="T16" fmla="*/ 27 w 86"/>
                <a:gd name="T17" fmla="*/ 109 h 196"/>
                <a:gd name="T18" fmla="*/ 27 w 86"/>
                <a:gd name="T19" fmla="*/ 191 h 196"/>
                <a:gd name="T20" fmla="*/ 32 w 86"/>
                <a:gd name="T21" fmla="*/ 196 h 196"/>
                <a:gd name="T22" fmla="*/ 46 w 86"/>
                <a:gd name="T23" fmla="*/ 196 h 196"/>
                <a:gd name="T24" fmla="*/ 51 w 86"/>
                <a:gd name="T25" fmla="*/ 191 h 196"/>
                <a:gd name="T26" fmla="*/ 51 w 86"/>
                <a:gd name="T27" fmla="*/ 191 h 196"/>
                <a:gd name="T28" fmla="*/ 51 w 86"/>
                <a:gd name="T29" fmla="*/ 109 h 196"/>
                <a:gd name="T30" fmla="*/ 78 w 86"/>
                <a:gd name="T31" fmla="*/ 109 h 196"/>
                <a:gd name="T32" fmla="*/ 83 w 86"/>
                <a:gd name="T33" fmla="*/ 104 h 196"/>
                <a:gd name="T34" fmla="*/ 83 w 86"/>
                <a:gd name="T35" fmla="*/ 104 h 196"/>
                <a:gd name="T36" fmla="*/ 83 w 86"/>
                <a:gd name="T37" fmla="*/ 91 h 196"/>
                <a:gd name="T38" fmla="*/ 78 w 86"/>
                <a:gd name="T39" fmla="*/ 86 h 196"/>
                <a:gd name="T40" fmla="*/ 78 w 86"/>
                <a:gd name="T41" fmla="*/ 86 h 196"/>
                <a:gd name="T42" fmla="*/ 51 w 86"/>
                <a:gd name="T43" fmla="*/ 86 h 196"/>
                <a:gd name="T44" fmla="*/ 51 w 86"/>
                <a:gd name="T45" fmla="*/ 41 h 196"/>
                <a:gd name="T46" fmla="*/ 72 w 86"/>
                <a:gd name="T47" fmla="*/ 22 h 196"/>
                <a:gd name="T48" fmla="*/ 81 w 86"/>
                <a:gd name="T49" fmla="*/ 22 h 196"/>
                <a:gd name="T50" fmla="*/ 81 w 86"/>
                <a:gd name="T51" fmla="*/ 22 h 196"/>
                <a:gd name="T52" fmla="*/ 86 w 86"/>
                <a:gd name="T53" fmla="*/ 17 h 196"/>
                <a:gd name="T54" fmla="*/ 86 w 86"/>
                <a:gd name="T55" fmla="*/ 2 h 196"/>
                <a:gd name="T56" fmla="*/ 66 w 86"/>
                <a:gd name="T57" fmla="*/ 0 h 196"/>
                <a:gd name="T58" fmla="*/ 32 w 86"/>
                <a:gd name="T59" fmla="*/ 1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96">
                  <a:moveTo>
                    <a:pt x="32" y="15"/>
                  </a:moveTo>
                  <a:cubicBezTo>
                    <a:pt x="28" y="22"/>
                    <a:pt x="27" y="29"/>
                    <a:pt x="27" y="47"/>
                  </a:cubicBezTo>
                  <a:cubicBezTo>
                    <a:pt x="27" y="86"/>
                    <a:pt x="27" y="86"/>
                    <a:pt x="27" y="86"/>
                  </a:cubicBezTo>
                  <a:cubicBezTo>
                    <a:pt x="5" y="86"/>
                    <a:pt x="5" y="86"/>
                    <a:pt x="5" y="86"/>
                  </a:cubicBezTo>
                  <a:cubicBezTo>
                    <a:pt x="2" y="86"/>
                    <a:pt x="0" y="89"/>
                    <a:pt x="0" y="91"/>
                  </a:cubicBezTo>
                  <a:cubicBezTo>
                    <a:pt x="0" y="91"/>
                    <a:pt x="0" y="91"/>
                    <a:pt x="0" y="91"/>
                  </a:cubicBezTo>
                  <a:cubicBezTo>
                    <a:pt x="0" y="104"/>
                    <a:pt x="0" y="104"/>
                    <a:pt x="0" y="104"/>
                  </a:cubicBezTo>
                  <a:cubicBezTo>
                    <a:pt x="0" y="107"/>
                    <a:pt x="2" y="109"/>
                    <a:pt x="5" y="109"/>
                  </a:cubicBezTo>
                  <a:cubicBezTo>
                    <a:pt x="27" y="109"/>
                    <a:pt x="27" y="109"/>
                    <a:pt x="27" y="109"/>
                  </a:cubicBezTo>
                  <a:cubicBezTo>
                    <a:pt x="27" y="191"/>
                    <a:pt x="27" y="191"/>
                    <a:pt x="27" y="191"/>
                  </a:cubicBezTo>
                  <a:cubicBezTo>
                    <a:pt x="27" y="194"/>
                    <a:pt x="29" y="196"/>
                    <a:pt x="32" y="196"/>
                  </a:cubicBezTo>
                  <a:cubicBezTo>
                    <a:pt x="46" y="196"/>
                    <a:pt x="46" y="196"/>
                    <a:pt x="46" y="196"/>
                  </a:cubicBezTo>
                  <a:cubicBezTo>
                    <a:pt x="49" y="196"/>
                    <a:pt x="51" y="194"/>
                    <a:pt x="51" y="191"/>
                  </a:cubicBezTo>
                  <a:cubicBezTo>
                    <a:pt x="51" y="191"/>
                    <a:pt x="51" y="191"/>
                    <a:pt x="51" y="191"/>
                  </a:cubicBezTo>
                  <a:cubicBezTo>
                    <a:pt x="51" y="109"/>
                    <a:pt x="51" y="109"/>
                    <a:pt x="51" y="109"/>
                  </a:cubicBezTo>
                  <a:cubicBezTo>
                    <a:pt x="78" y="109"/>
                    <a:pt x="78" y="109"/>
                    <a:pt x="78" y="109"/>
                  </a:cubicBezTo>
                  <a:cubicBezTo>
                    <a:pt x="80" y="109"/>
                    <a:pt x="83" y="107"/>
                    <a:pt x="83" y="104"/>
                  </a:cubicBezTo>
                  <a:cubicBezTo>
                    <a:pt x="83" y="104"/>
                    <a:pt x="83" y="104"/>
                    <a:pt x="83" y="104"/>
                  </a:cubicBezTo>
                  <a:cubicBezTo>
                    <a:pt x="83" y="91"/>
                    <a:pt x="83" y="91"/>
                    <a:pt x="83" y="91"/>
                  </a:cubicBezTo>
                  <a:cubicBezTo>
                    <a:pt x="83" y="89"/>
                    <a:pt x="80" y="86"/>
                    <a:pt x="78" y="86"/>
                  </a:cubicBezTo>
                  <a:cubicBezTo>
                    <a:pt x="78" y="86"/>
                    <a:pt x="78" y="86"/>
                    <a:pt x="78" y="86"/>
                  </a:cubicBezTo>
                  <a:cubicBezTo>
                    <a:pt x="51" y="86"/>
                    <a:pt x="51" y="86"/>
                    <a:pt x="51" y="86"/>
                  </a:cubicBezTo>
                  <a:cubicBezTo>
                    <a:pt x="51" y="41"/>
                    <a:pt x="51" y="41"/>
                    <a:pt x="51" y="41"/>
                  </a:cubicBezTo>
                  <a:cubicBezTo>
                    <a:pt x="51" y="32"/>
                    <a:pt x="51" y="22"/>
                    <a:pt x="72" y="22"/>
                  </a:cubicBezTo>
                  <a:cubicBezTo>
                    <a:pt x="75" y="22"/>
                    <a:pt x="78" y="22"/>
                    <a:pt x="81" y="22"/>
                  </a:cubicBezTo>
                  <a:cubicBezTo>
                    <a:pt x="81" y="22"/>
                    <a:pt x="81" y="22"/>
                    <a:pt x="81" y="22"/>
                  </a:cubicBezTo>
                  <a:cubicBezTo>
                    <a:pt x="84" y="22"/>
                    <a:pt x="86" y="20"/>
                    <a:pt x="86" y="17"/>
                  </a:cubicBezTo>
                  <a:cubicBezTo>
                    <a:pt x="86" y="2"/>
                    <a:pt x="86" y="2"/>
                    <a:pt x="86" y="2"/>
                  </a:cubicBezTo>
                  <a:cubicBezTo>
                    <a:pt x="80" y="1"/>
                    <a:pt x="73" y="1"/>
                    <a:pt x="66" y="0"/>
                  </a:cubicBezTo>
                  <a:cubicBezTo>
                    <a:pt x="48" y="0"/>
                    <a:pt x="38" y="7"/>
                    <a:pt x="32" y="1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0">
              <a:extLst>
                <a:ext uri="{FF2B5EF4-FFF2-40B4-BE49-F238E27FC236}">
                  <a16:creationId xmlns:a16="http://schemas.microsoft.com/office/drawing/2014/main" id="{36FBAC02-CA4A-E847-92B0-D0FF2071419E}"/>
                </a:ext>
              </a:extLst>
            </p:cNvPr>
            <p:cNvSpPr>
              <a:spLocks/>
            </p:cNvSpPr>
            <p:nvPr userDrawn="1"/>
          </p:nvSpPr>
          <p:spPr bwMode="auto">
            <a:xfrm>
              <a:off x="21677313" y="11437938"/>
              <a:ext cx="458788" cy="609600"/>
            </a:xfrm>
            <a:custGeom>
              <a:avLst/>
              <a:gdLst>
                <a:gd name="T0" fmla="*/ 140 w 144"/>
                <a:gd name="T1" fmla="*/ 0 h 192"/>
                <a:gd name="T2" fmla="*/ 123 w 144"/>
                <a:gd name="T3" fmla="*/ 0 h 192"/>
                <a:gd name="T4" fmla="*/ 118 w 144"/>
                <a:gd name="T5" fmla="*/ 5 h 192"/>
                <a:gd name="T6" fmla="*/ 118 w 144"/>
                <a:gd name="T7" fmla="*/ 5 h 192"/>
                <a:gd name="T8" fmla="*/ 118 w 144"/>
                <a:gd name="T9" fmla="*/ 5 h 192"/>
                <a:gd name="T10" fmla="*/ 118 w 144"/>
                <a:gd name="T11" fmla="*/ 82 h 192"/>
                <a:gd name="T12" fmla="*/ 26 w 144"/>
                <a:gd name="T13" fmla="*/ 82 h 192"/>
                <a:gd name="T14" fmla="*/ 26 w 144"/>
                <a:gd name="T15" fmla="*/ 5 h 192"/>
                <a:gd name="T16" fmla="*/ 21 w 144"/>
                <a:gd name="T17" fmla="*/ 0 h 192"/>
                <a:gd name="T18" fmla="*/ 21 w 144"/>
                <a:gd name="T19" fmla="*/ 0 h 192"/>
                <a:gd name="T20" fmla="*/ 5 w 144"/>
                <a:gd name="T21" fmla="*/ 0 h 192"/>
                <a:gd name="T22" fmla="*/ 0 w 144"/>
                <a:gd name="T23" fmla="*/ 5 h 192"/>
                <a:gd name="T24" fmla="*/ 0 w 144"/>
                <a:gd name="T25" fmla="*/ 5 h 192"/>
                <a:gd name="T26" fmla="*/ 0 w 144"/>
                <a:gd name="T27" fmla="*/ 187 h 192"/>
                <a:gd name="T28" fmla="*/ 5 w 144"/>
                <a:gd name="T29" fmla="*/ 192 h 192"/>
                <a:gd name="T30" fmla="*/ 5 w 144"/>
                <a:gd name="T31" fmla="*/ 192 h 192"/>
                <a:gd name="T32" fmla="*/ 21 w 144"/>
                <a:gd name="T33" fmla="*/ 192 h 192"/>
                <a:gd name="T34" fmla="*/ 26 w 144"/>
                <a:gd name="T35" fmla="*/ 187 h 192"/>
                <a:gd name="T36" fmla="*/ 26 w 144"/>
                <a:gd name="T37" fmla="*/ 187 h 192"/>
                <a:gd name="T38" fmla="*/ 26 w 144"/>
                <a:gd name="T39" fmla="*/ 105 h 192"/>
                <a:gd name="T40" fmla="*/ 118 w 144"/>
                <a:gd name="T41" fmla="*/ 105 h 192"/>
                <a:gd name="T42" fmla="*/ 118 w 144"/>
                <a:gd name="T43" fmla="*/ 187 h 192"/>
                <a:gd name="T44" fmla="*/ 118 w 144"/>
                <a:gd name="T45" fmla="*/ 187 h 192"/>
                <a:gd name="T46" fmla="*/ 123 w 144"/>
                <a:gd name="T47" fmla="*/ 192 h 192"/>
                <a:gd name="T48" fmla="*/ 123 w 144"/>
                <a:gd name="T49" fmla="*/ 192 h 192"/>
                <a:gd name="T50" fmla="*/ 139 w 144"/>
                <a:gd name="T51" fmla="*/ 192 h 192"/>
                <a:gd name="T52" fmla="*/ 144 w 144"/>
                <a:gd name="T53" fmla="*/ 187 h 192"/>
                <a:gd name="T54" fmla="*/ 144 w 144"/>
                <a:gd name="T55" fmla="*/ 5 h 192"/>
                <a:gd name="T56" fmla="*/ 139 w 144"/>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4" h="192">
                  <a:moveTo>
                    <a:pt x="140" y="0"/>
                  </a:moveTo>
                  <a:cubicBezTo>
                    <a:pt x="123" y="0"/>
                    <a:pt x="123" y="0"/>
                    <a:pt x="123" y="0"/>
                  </a:cubicBezTo>
                  <a:cubicBezTo>
                    <a:pt x="120" y="0"/>
                    <a:pt x="118" y="2"/>
                    <a:pt x="118" y="5"/>
                  </a:cubicBezTo>
                  <a:cubicBezTo>
                    <a:pt x="118" y="5"/>
                    <a:pt x="118" y="5"/>
                    <a:pt x="118" y="5"/>
                  </a:cubicBezTo>
                  <a:cubicBezTo>
                    <a:pt x="118" y="5"/>
                    <a:pt x="118" y="5"/>
                    <a:pt x="118" y="5"/>
                  </a:cubicBezTo>
                  <a:cubicBezTo>
                    <a:pt x="118" y="82"/>
                    <a:pt x="118" y="82"/>
                    <a:pt x="118" y="82"/>
                  </a:cubicBezTo>
                  <a:cubicBezTo>
                    <a:pt x="26" y="82"/>
                    <a:pt x="26" y="82"/>
                    <a:pt x="26" y="82"/>
                  </a:cubicBezTo>
                  <a:cubicBezTo>
                    <a:pt x="26" y="5"/>
                    <a:pt x="26" y="5"/>
                    <a:pt x="26" y="5"/>
                  </a:cubicBezTo>
                  <a:cubicBezTo>
                    <a:pt x="26" y="2"/>
                    <a:pt x="24" y="0"/>
                    <a:pt x="21" y="0"/>
                  </a:cubicBezTo>
                  <a:cubicBezTo>
                    <a:pt x="21" y="0"/>
                    <a:pt x="21" y="0"/>
                    <a:pt x="21" y="0"/>
                  </a:cubicBezTo>
                  <a:cubicBezTo>
                    <a:pt x="5" y="0"/>
                    <a:pt x="5" y="0"/>
                    <a:pt x="5" y="0"/>
                  </a:cubicBezTo>
                  <a:cubicBezTo>
                    <a:pt x="2" y="0"/>
                    <a:pt x="0" y="2"/>
                    <a:pt x="0" y="5"/>
                  </a:cubicBezTo>
                  <a:cubicBezTo>
                    <a:pt x="0" y="5"/>
                    <a:pt x="0" y="5"/>
                    <a:pt x="0" y="5"/>
                  </a:cubicBezTo>
                  <a:cubicBezTo>
                    <a:pt x="0" y="187"/>
                    <a:pt x="0" y="187"/>
                    <a:pt x="0" y="187"/>
                  </a:cubicBezTo>
                  <a:cubicBezTo>
                    <a:pt x="0" y="190"/>
                    <a:pt x="2" y="192"/>
                    <a:pt x="5" y="192"/>
                  </a:cubicBezTo>
                  <a:cubicBezTo>
                    <a:pt x="5" y="192"/>
                    <a:pt x="5" y="192"/>
                    <a:pt x="5" y="192"/>
                  </a:cubicBezTo>
                  <a:cubicBezTo>
                    <a:pt x="21" y="192"/>
                    <a:pt x="21" y="192"/>
                    <a:pt x="21" y="192"/>
                  </a:cubicBezTo>
                  <a:cubicBezTo>
                    <a:pt x="24" y="192"/>
                    <a:pt x="26" y="190"/>
                    <a:pt x="26" y="187"/>
                  </a:cubicBezTo>
                  <a:cubicBezTo>
                    <a:pt x="26" y="187"/>
                    <a:pt x="26" y="187"/>
                    <a:pt x="26" y="187"/>
                  </a:cubicBezTo>
                  <a:cubicBezTo>
                    <a:pt x="26" y="105"/>
                    <a:pt x="26" y="105"/>
                    <a:pt x="26" y="105"/>
                  </a:cubicBezTo>
                  <a:cubicBezTo>
                    <a:pt x="118" y="105"/>
                    <a:pt x="118" y="105"/>
                    <a:pt x="118" y="105"/>
                  </a:cubicBezTo>
                  <a:cubicBezTo>
                    <a:pt x="118" y="187"/>
                    <a:pt x="118" y="187"/>
                    <a:pt x="118" y="187"/>
                  </a:cubicBezTo>
                  <a:cubicBezTo>
                    <a:pt x="118" y="187"/>
                    <a:pt x="118" y="187"/>
                    <a:pt x="118" y="187"/>
                  </a:cubicBezTo>
                  <a:cubicBezTo>
                    <a:pt x="118" y="190"/>
                    <a:pt x="120" y="192"/>
                    <a:pt x="123" y="192"/>
                  </a:cubicBezTo>
                  <a:cubicBezTo>
                    <a:pt x="123" y="192"/>
                    <a:pt x="123" y="192"/>
                    <a:pt x="123" y="192"/>
                  </a:cubicBezTo>
                  <a:cubicBezTo>
                    <a:pt x="139" y="192"/>
                    <a:pt x="139" y="192"/>
                    <a:pt x="139" y="192"/>
                  </a:cubicBezTo>
                  <a:cubicBezTo>
                    <a:pt x="142" y="192"/>
                    <a:pt x="144" y="190"/>
                    <a:pt x="144" y="187"/>
                  </a:cubicBezTo>
                  <a:cubicBezTo>
                    <a:pt x="144" y="5"/>
                    <a:pt x="144" y="5"/>
                    <a:pt x="144" y="5"/>
                  </a:cubicBezTo>
                  <a:cubicBezTo>
                    <a:pt x="144" y="2"/>
                    <a:pt x="142" y="0"/>
                    <a:pt x="1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31">
              <a:extLst>
                <a:ext uri="{FF2B5EF4-FFF2-40B4-BE49-F238E27FC236}">
                  <a16:creationId xmlns:a16="http://schemas.microsoft.com/office/drawing/2014/main" id="{FC1894E8-17B9-A340-8E14-8D31C0D046C5}"/>
                </a:ext>
              </a:extLst>
            </p:cNvPr>
            <p:cNvSpPr>
              <a:spLocks/>
            </p:cNvSpPr>
            <p:nvPr userDrawn="1"/>
          </p:nvSpPr>
          <p:spPr bwMode="auto">
            <a:xfrm>
              <a:off x="22577425" y="11437938"/>
              <a:ext cx="460375" cy="609600"/>
            </a:xfrm>
            <a:custGeom>
              <a:avLst/>
              <a:gdLst>
                <a:gd name="T0" fmla="*/ 145 w 145"/>
                <a:gd name="T1" fmla="*/ 5 h 192"/>
                <a:gd name="T2" fmla="*/ 145 w 145"/>
                <a:gd name="T3" fmla="*/ 5 h 192"/>
                <a:gd name="T4" fmla="*/ 140 w 145"/>
                <a:gd name="T5" fmla="*/ 0 h 192"/>
                <a:gd name="T6" fmla="*/ 124 w 145"/>
                <a:gd name="T7" fmla="*/ 0 h 192"/>
                <a:gd name="T8" fmla="*/ 119 w 145"/>
                <a:gd name="T9" fmla="*/ 5 h 192"/>
                <a:gd name="T10" fmla="*/ 119 w 145"/>
                <a:gd name="T11" fmla="*/ 5 h 192"/>
                <a:gd name="T12" fmla="*/ 119 w 145"/>
                <a:gd name="T13" fmla="*/ 82 h 192"/>
                <a:gd name="T14" fmla="*/ 27 w 145"/>
                <a:gd name="T15" fmla="*/ 82 h 192"/>
                <a:gd name="T16" fmla="*/ 27 w 145"/>
                <a:gd name="T17" fmla="*/ 5 h 192"/>
                <a:gd name="T18" fmla="*/ 27 w 145"/>
                <a:gd name="T19" fmla="*/ 5 h 192"/>
                <a:gd name="T20" fmla="*/ 22 w 145"/>
                <a:gd name="T21" fmla="*/ 0 h 192"/>
                <a:gd name="T22" fmla="*/ 22 w 145"/>
                <a:gd name="T23" fmla="*/ 0 h 192"/>
                <a:gd name="T24" fmla="*/ 5 w 145"/>
                <a:gd name="T25" fmla="*/ 0 h 192"/>
                <a:gd name="T26" fmla="*/ 0 w 145"/>
                <a:gd name="T27" fmla="*/ 5 h 192"/>
                <a:gd name="T28" fmla="*/ 0 w 145"/>
                <a:gd name="T29" fmla="*/ 5 h 192"/>
                <a:gd name="T30" fmla="*/ 0 w 145"/>
                <a:gd name="T31" fmla="*/ 5 h 192"/>
                <a:gd name="T32" fmla="*/ 0 w 145"/>
                <a:gd name="T33" fmla="*/ 187 h 192"/>
                <a:gd name="T34" fmla="*/ 5 w 145"/>
                <a:gd name="T35" fmla="*/ 192 h 192"/>
                <a:gd name="T36" fmla="*/ 5 w 145"/>
                <a:gd name="T37" fmla="*/ 192 h 192"/>
                <a:gd name="T38" fmla="*/ 22 w 145"/>
                <a:gd name="T39" fmla="*/ 192 h 192"/>
                <a:gd name="T40" fmla="*/ 27 w 145"/>
                <a:gd name="T41" fmla="*/ 187 h 192"/>
                <a:gd name="T42" fmla="*/ 27 w 145"/>
                <a:gd name="T43" fmla="*/ 187 h 192"/>
                <a:gd name="T44" fmla="*/ 27 w 145"/>
                <a:gd name="T45" fmla="*/ 187 h 192"/>
                <a:gd name="T46" fmla="*/ 27 w 145"/>
                <a:gd name="T47" fmla="*/ 105 h 192"/>
                <a:gd name="T48" fmla="*/ 119 w 145"/>
                <a:gd name="T49" fmla="*/ 105 h 192"/>
                <a:gd name="T50" fmla="*/ 119 w 145"/>
                <a:gd name="T51" fmla="*/ 187 h 192"/>
                <a:gd name="T52" fmla="*/ 119 w 145"/>
                <a:gd name="T53" fmla="*/ 187 h 192"/>
                <a:gd name="T54" fmla="*/ 124 w 145"/>
                <a:gd name="T55" fmla="*/ 192 h 192"/>
                <a:gd name="T56" fmla="*/ 140 w 145"/>
                <a:gd name="T57" fmla="*/ 192 h 192"/>
                <a:gd name="T58" fmla="*/ 145 w 145"/>
                <a:gd name="T59" fmla="*/ 187 h 192"/>
                <a:gd name="T60" fmla="*/ 145 w 145"/>
                <a:gd name="T61"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5" h="192">
                  <a:moveTo>
                    <a:pt x="145" y="5"/>
                  </a:moveTo>
                  <a:cubicBezTo>
                    <a:pt x="145" y="5"/>
                    <a:pt x="145" y="5"/>
                    <a:pt x="145" y="5"/>
                  </a:cubicBezTo>
                  <a:cubicBezTo>
                    <a:pt x="145" y="2"/>
                    <a:pt x="143" y="0"/>
                    <a:pt x="140" y="0"/>
                  </a:cubicBezTo>
                  <a:cubicBezTo>
                    <a:pt x="124" y="0"/>
                    <a:pt x="124" y="0"/>
                    <a:pt x="124" y="0"/>
                  </a:cubicBezTo>
                  <a:cubicBezTo>
                    <a:pt x="121" y="0"/>
                    <a:pt x="119" y="2"/>
                    <a:pt x="119" y="5"/>
                  </a:cubicBezTo>
                  <a:cubicBezTo>
                    <a:pt x="119" y="5"/>
                    <a:pt x="119" y="5"/>
                    <a:pt x="119" y="5"/>
                  </a:cubicBezTo>
                  <a:cubicBezTo>
                    <a:pt x="119" y="82"/>
                    <a:pt x="119" y="82"/>
                    <a:pt x="119" y="82"/>
                  </a:cubicBezTo>
                  <a:cubicBezTo>
                    <a:pt x="27" y="82"/>
                    <a:pt x="27" y="82"/>
                    <a:pt x="27" y="82"/>
                  </a:cubicBezTo>
                  <a:cubicBezTo>
                    <a:pt x="27" y="5"/>
                    <a:pt x="27" y="5"/>
                    <a:pt x="27" y="5"/>
                  </a:cubicBezTo>
                  <a:cubicBezTo>
                    <a:pt x="27" y="5"/>
                    <a:pt x="27" y="5"/>
                    <a:pt x="27" y="5"/>
                  </a:cubicBezTo>
                  <a:cubicBezTo>
                    <a:pt x="27" y="2"/>
                    <a:pt x="25" y="0"/>
                    <a:pt x="22" y="0"/>
                  </a:cubicBezTo>
                  <a:cubicBezTo>
                    <a:pt x="22" y="0"/>
                    <a:pt x="22" y="0"/>
                    <a:pt x="22" y="0"/>
                  </a:cubicBezTo>
                  <a:cubicBezTo>
                    <a:pt x="5" y="0"/>
                    <a:pt x="5" y="0"/>
                    <a:pt x="5" y="0"/>
                  </a:cubicBezTo>
                  <a:cubicBezTo>
                    <a:pt x="3" y="0"/>
                    <a:pt x="0" y="2"/>
                    <a:pt x="0" y="5"/>
                  </a:cubicBezTo>
                  <a:cubicBezTo>
                    <a:pt x="0" y="5"/>
                    <a:pt x="0" y="5"/>
                    <a:pt x="0" y="5"/>
                  </a:cubicBezTo>
                  <a:cubicBezTo>
                    <a:pt x="0" y="5"/>
                    <a:pt x="0" y="5"/>
                    <a:pt x="0" y="5"/>
                  </a:cubicBezTo>
                  <a:cubicBezTo>
                    <a:pt x="0" y="187"/>
                    <a:pt x="0" y="187"/>
                    <a:pt x="0" y="187"/>
                  </a:cubicBezTo>
                  <a:cubicBezTo>
                    <a:pt x="0" y="190"/>
                    <a:pt x="3" y="192"/>
                    <a:pt x="5" y="192"/>
                  </a:cubicBezTo>
                  <a:cubicBezTo>
                    <a:pt x="5" y="192"/>
                    <a:pt x="5" y="192"/>
                    <a:pt x="5" y="192"/>
                  </a:cubicBezTo>
                  <a:cubicBezTo>
                    <a:pt x="22" y="192"/>
                    <a:pt x="22" y="192"/>
                    <a:pt x="22" y="192"/>
                  </a:cubicBezTo>
                  <a:cubicBezTo>
                    <a:pt x="25" y="192"/>
                    <a:pt x="27" y="190"/>
                    <a:pt x="27" y="187"/>
                  </a:cubicBezTo>
                  <a:cubicBezTo>
                    <a:pt x="27" y="187"/>
                    <a:pt x="27" y="187"/>
                    <a:pt x="27" y="187"/>
                  </a:cubicBezTo>
                  <a:cubicBezTo>
                    <a:pt x="27" y="187"/>
                    <a:pt x="27" y="187"/>
                    <a:pt x="27" y="187"/>
                  </a:cubicBezTo>
                  <a:cubicBezTo>
                    <a:pt x="27" y="105"/>
                    <a:pt x="27" y="105"/>
                    <a:pt x="27" y="105"/>
                  </a:cubicBezTo>
                  <a:cubicBezTo>
                    <a:pt x="119" y="105"/>
                    <a:pt x="119" y="105"/>
                    <a:pt x="119" y="105"/>
                  </a:cubicBezTo>
                  <a:cubicBezTo>
                    <a:pt x="119" y="187"/>
                    <a:pt x="119" y="187"/>
                    <a:pt x="119" y="187"/>
                  </a:cubicBezTo>
                  <a:cubicBezTo>
                    <a:pt x="119" y="187"/>
                    <a:pt x="119" y="187"/>
                    <a:pt x="119" y="187"/>
                  </a:cubicBezTo>
                  <a:cubicBezTo>
                    <a:pt x="119" y="190"/>
                    <a:pt x="121" y="192"/>
                    <a:pt x="124" y="192"/>
                  </a:cubicBezTo>
                  <a:cubicBezTo>
                    <a:pt x="140" y="192"/>
                    <a:pt x="140" y="192"/>
                    <a:pt x="140" y="192"/>
                  </a:cubicBezTo>
                  <a:cubicBezTo>
                    <a:pt x="143" y="192"/>
                    <a:pt x="145" y="190"/>
                    <a:pt x="145" y="187"/>
                  </a:cubicBezTo>
                  <a:cubicBezTo>
                    <a:pt x="145" y="5"/>
                    <a:pt x="145" y="5"/>
                    <a:pt x="14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2">
              <a:extLst>
                <a:ext uri="{FF2B5EF4-FFF2-40B4-BE49-F238E27FC236}">
                  <a16:creationId xmlns:a16="http://schemas.microsoft.com/office/drawing/2014/main" id="{E96BB035-DBB6-0F48-A961-B6D151DCFE26}"/>
                </a:ext>
              </a:extLst>
            </p:cNvPr>
            <p:cNvSpPr>
              <a:spLocks/>
            </p:cNvSpPr>
            <p:nvPr userDrawn="1"/>
          </p:nvSpPr>
          <p:spPr bwMode="auto">
            <a:xfrm>
              <a:off x="21677313" y="12250738"/>
              <a:ext cx="1360488" cy="47625"/>
            </a:xfrm>
            <a:custGeom>
              <a:avLst/>
              <a:gdLst>
                <a:gd name="T0" fmla="*/ 857 w 857"/>
                <a:gd name="T1" fmla="*/ 0 h 30"/>
                <a:gd name="T2" fmla="*/ 0 w 857"/>
                <a:gd name="T3" fmla="*/ 0 h 30"/>
                <a:gd name="T4" fmla="*/ 0 w 857"/>
                <a:gd name="T5" fmla="*/ 30 h 30"/>
                <a:gd name="T6" fmla="*/ 857 w 857"/>
                <a:gd name="T7" fmla="*/ 30 h 30"/>
                <a:gd name="T8" fmla="*/ 857 w 857"/>
                <a:gd name="T9" fmla="*/ 0 h 30"/>
                <a:gd name="T10" fmla="*/ 857 w 857"/>
                <a:gd name="T11" fmla="*/ 0 h 30"/>
              </a:gdLst>
              <a:ahLst/>
              <a:cxnLst>
                <a:cxn ang="0">
                  <a:pos x="T0" y="T1"/>
                </a:cxn>
                <a:cxn ang="0">
                  <a:pos x="T2" y="T3"/>
                </a:cxn>
                <a:cxn ang="0">
                  <a:pos x="T4" y="T5"/>
                </a:cxn>
                <a:cxn ang="0">
                  <a:pos x="T6" y="T7"/>
                </a:cxn>
                <a:cxn ang="0">
                  <a:pos x="T8" y="T9"/>
                </a:cxn>
                <a:cxn ang="0">
                  <a:pos x="T10" y="T11"/>
                </a:cxn>
              </a:cxnLst>
              <a:rect l="0" t="0" r="r" b="b"/>
              <a:pathLst>
                <a:path w="857" h="30">
                  <a:moveTo>
                    <a:pt x="857" y="0"/>
                  </a:moveTo>
                  <a:lnTo>
                    <a:pt x="0" y="0"/>
                  </a:lnTo>
                  <a:lnTo>
                    <a:pt x="0" y="30"/>
                  </a:lnTo>
                  <a:lnTo>
                    <a:pt x="857" y="30"/>
                  </a:lnTo>
                  <a:lnTo>
                    <a:pt x="857" y="0"/>
                  </a:lnTo>
                  <a:lnTo>
                    <a:pt x="8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3" name="Grafik 2" descr="Ein Bild, das Person enthält.&#10;&#10;Automatisch generierte Beschreibung">
            <a:extLst>
              <a:ext uri="{FF2B5EF4-FFF2-40B4-BE49-F238E27FC236}">
                <a16:creationId xmlns:a16="http://schemas.microsoft.com/office/drawing/2014/main" id="{F98A6A28-3444-D14E-A49C-DE15BF58C0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48691" y="634775"/>
            <a:ext cx="20269234" cy="12861925"/>
          </a:xfrm>
          <a:prstGeom prst="rect">
            <a:avLst/>
          </a:prstGeom>
        </p:spPr>
      </p:pic>
      <p:sp>
        <p:nvSpPr>
          <p:cNvPr id="19" name="Rechteck 18">
            <a:extLst>
              <a:ext uri="{FF2B5EF4-FFF2-40B4-BE49-F238E27FC236}">
                <a16:creationId xmlns:a16="http://schemas.microsoft.com/office/drawing/2014/main" id="{B7DD62A3-BE2E-984E-94B0-AF782AF67FD9}"/>
              </a:ext>
            </a:extLst>
          </p:cNvPr>
          <p:cNvSpPr/>
          <p:nvPr/>
        </p:nvSpPr>
        <p:spPr>
          <a:xfrm>
            <a:off x="8847190" y="634999"/>
            <a:ext cx="16121010" cy="12861925"/>
          </a:xfrm>
          <a:prstGeom prst="rect">
            <a:avLst/>
          </a:prstGeom>
          <a:gradFill flip="none" rotWithShape="1">
            <a:gsLst>
              <a:gs pos="0">
                <a:schemeClr val="bg1"/>
              </a:gs>
              <a:gs pos="42000">
                <a:schemeClr val="bg1">
                  <a:alpha val="78000"/>
                </a:schemeClr>
              </a:gs>
              <a:gs pos="83000">
                <a:schemeClr val="bg1">
                  <a:alpha val="57599"/>
                </a:schemeClr>
              </a:gs>
              <a:gs pos="100000">
                <a:schemeClr val="bg1">
                  <a:alpha val="34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2076523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5495FD-2218-D347-B4AB-79E2B212FFE7}"/>
              </a:ext>
            </a:extLst>
          </p:cNvPr>
          <p:cNvSpPr>
            <a:spLocks noGrp="1"/>
          </p:cNvSpPr>
          <p:nvPr>
            <p:ph type="title"/>
          </p:nvPr>
        </p:nvSpPr>
        <p:spPr/>
        <p:txBody>
          <a:bodyPr/>
          <a:lstStyle/>
          <a:p>
            <a:r>
              <a:rPr lang="de-CH"/>
              <a:t>Soziodemografische Daten </a:t>
            </a:r>
            <a:r>
              <a:rPr lang="de-CH" sz="4400"/>
              <a:t>(N=551)</a:t>
            </a:r>
            <a:endParaRPr lang="de-CH"/>
          </a:p>
        </p:txBody>
      </p:sp>
      <p:graphicFrame>
        <p:nvGraphicFramePr>
          <p:cNvPr id="7" name="Inhaltsplatzhalter 6">
            <a:extLst>
              <a:ext uri="{FF2B5EF4-FFF2-40B4-BE49-F238E27FC236}">
                <a16:creationId xmlns:a16="http://schemas.microsoft.com/office/drawing/2014/main" id="{FF3FE958-2990-6D4A-9C63-FF90429AFF17}"/>
              </a:ext>
            </a:extLst>
          </p:cNvPr>
          <p:cNvGraphicFramePr>
            <a:graphicFrameLocks noGrp="1"/>
          </p:cNvGraphicFramePr>
          <p:nvPr>
            <p:ph idx="1"/>
            <p:extLst>
              <p:ext uri="{D42A27DB-BD31-4B8C-83A1-F6EECF244321}">
                <p14:modId xmlns:p14="http://schemas.microsoft.com/office/powerpoint/2010/main" val="2954022636"/>
              </p:ext>
            </p:extLst>
          </p:nvPr>
        </p:nvGraphicFramePr>
        <p:xfrm>
          <a:off x="993776" y="3276060"/>
          <a:ext cx="9724921" cy="6248298"/>
        </p:xfrm>
        <a:graphic>
          <a:graphicData uri="http://schemas.openxmlformats.org/drawingml/2006/chart">
            <c:chart xmlns:c="http://schemas.openxmlformats.org/drawingml/2006/chart" xmlns:r="http://schemas.openxmlformats.org/officeDocument/2006/relationships" r:id="rId3"/>
          </a:graphicData>
        </a:graphic>
      </p:graphicFrame>
      <p:sp>
        <p:nvSpPr>
          <p:cNvPr id="6" name="Foliennummernplatzhalter 5">
            <a:extLst>
              <a:ext uri="{FF2B5EF4-FFF2-40B4-BE49-F238E27FC236}">
                <a16:creationId xmlns:a16="http://schemas.microsoft.com/office/drawing/2014/main" id="{5EBDB5C2-61E6-3D4B-BA6A-20FE0241ADD6}"/>
              </a:ext>
            </a:extLst>
          </p:cNvPr>
          <p:cNvSpPr>
            <a:spLocks noGrp="1"/>
          </p:cNvSpPr>
          <p:nvPr>
            <p:ph type="sldNum" sz="quarter" idx="12"/>
          </p:nvPr>
        </p:nvSpPr>
        <p:spPr/>
        <p:txBody>
          <a:bodyPr/>
          <a:lstStyle/>
          <a:p>
            <a:fld id="{8233320A-DC66-4EC4-A67B-A1F149B8C79B}" type="slidenum">
              <a:rPr lang="en-US" smtClean="0"/>
              <a:t>13</a:t>
            </a:fld>
            <a:endParaRPr lang="en-US"/>
          </a:p>
        </p:txBody>
      </p:sp>
      <p:graphicFrame>
        <p:nvGraphicFramePr>
          <p:cNvPr id="9" name="Inhaltsplatzhalter 6">
            <a:extLst>
              <a:ext uri="{FF2B5EF4-FFF2-40B4-BE49-F238E27FC236}">
                <a16:creationId xmlns:a16="http://schemas.microsoft.com/office/drawing/2014/main" id="{0C3580C0-0F61-C94F-AC68-9106C40F6712}"/>
              </a:ext>
            </a:extLst>
          </p:cNvPr>
          <p:cNvGraphicFramePr>
            <a:graphicFrameLocks/>
          </p:cNvGraphicFramePr>
          <p:nvPr>
            <p:extLst>
              <p:ext uri="{D42A27DB-BD31-4B8C-83A1-F6EECF244321}">
                <p14:modId xmlns:p14="http://schemas.microsoft.com/office/powerpoint/2010/main" val="1828300328"/>
              </p:ext>
            </p:extLst>
          </p:nvPr>
        </p:nvGraphicFramePr>
        <p:xfrm>
          <a:off x="12573104" y="3276060"/>
          <a:ext cx="9724921" cy="6248298"/>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feld 9">
            <a:extLst>
              <a:ext uri="{FF2B5EF4-FFF2-40B4-BE49-F238E27FC236}">
                <a16:creationId xmlns:a16="http://schemas.microsoft.com/office/drawing/2014/main" id="{DAC1871E-4D98-5D40-B1FC-1B1C8BDA94E4}"/>
              </a:ext>
            </a:extLst>
          </p:cNvPr>
          <p:cNvSpPr txBox="1"/>
          <p:nvPr/>
        </p:nvSpPr>
        <p:spPr>
          <a:xfrm>
            <a:off x="12573104" y="10021824"/>
            <a:ext cx="10445646" cy="1998176"/>
          </a:xfrm>
          <a:prstGeom prst="rect">
            <a:avLst/>
          </a:prstGeom>
          <a:noFill/>
        </p:spPr>
        <p:txBody>
          <a:bodyPr wrap="square" rtlCol="0">
            <a:spAutoFit/>
          </a:bodyPr>
          <a:lstStyle/>
          <a:p>
            <a:pPr>
              <a:lnSpc>
                <a:spcPct val="150000"/>
              </a:lnSpc>
            </a:pPr>
            <a:r>
              <a:rPr lang="de-CH" sz="4400"/>
              <a:t>63 unterschiedliche Herkunftsländer</a:t>
            </a:r>
          </a:p>
          <a:p>
            <a:pPr>
              <a:lnSpc>
                <a:spcPct val="150000"/>
              </a:lnSpc>
            </a:pPr>
            <a:r>
              <a:rPr lang="de-CH" sz="4400"/>
              <a:t>26,6%: Deutsch nicht Erstsprache </a:t>
            </a:r>
          </a:p>
        </p:txBody>
      </p:sp>
    </p:spTree>
    <p:extLst>
      <p:ext uri="{BB962C8B-B14F-4D97-AF65-F5344CB8AC3E}">
        <p14:creationId xmlns:p14="http://schemas.microsoft.com/office/powerpoint/2010/main" val="1158666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9" grpId="0">
        <p:bldAsOne/>
      </p:bldGraphic>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5495FD-2218-D347-B4AB-79E2B212FFE7}"/>
              </a:ext>
            </a:extLst>
          </p:cNvPr>
          <p:cNvSpPr>
            <a:spLocks noGrp="1"/>
          </p:cNvSpPr>
          <p:nvPr>
            <p:ph type="title"/>
          </p:nvPr>
        </p:nvSpPr>
        <p:spPr/>
        <p:txBody>
          <a:bodyPr/>
          <a:lstStyle/>
          <a:p>
            <a:r>
              <a:rPr lang="de-CH"/>
              <a:t>Soziodemografische Daten </a:t>
            </a:r>
            <a:r>
              <a:rPr lang="de-CH" sz="4400"/>
              <a:t>(N=551)</a:t>
            </a:r>
            <a:endParaRPr lang="de-CH"/>
          </a:p>
        </p:txBody>
      </p:sp>
      <p:graphicFrame>
        <p:nvGraphicFramePr>
          <p:cNvPr id="7" name="Inhaltsplatzhalter 6">
            <a:extLst>
              <a:ext uri="{FF2B5EF4-FFF2-40B4-BE49-F238E27FC236}">
                <a16:creationId xmlns:a16="http://schemas.microsoft.com/office/drawing/2014/main" id="{FF3FE958-2990-6D4A-9C63-FF90429AFF17}"/>
              </a:ext>
            </a:extLst>
          </p:cNvPr>
          <p:cNvGraphicFramePr>
            <a:graphicFrameLocks noGrp="1"/>
          </p:cNvGraphicFramePr>
          <p:nvPr>
            <p:ph idx="1"/>
            <p:extLst>
              <p:ext uri="{D42A27DB-BD31-4B8C-83A1-F6EECF244321}">
                <p14:modId xmlns:p14="http://schemas.microsoft.com/office/powerpoint/2010/main" val="156879139"/>
              </p:ext>
            </p:extLst>
          </p:nvPr>
        </p:nvGraphicFramePr>
        <p:xfrm>
          <a:off x="993776" y="3276060"/>
          <a:ext cx="13270864" cy="7367556"/>
        </p:xfrm>
        <a:graphic>
          <a:graphicData uri="http://schemas.openxmlformats.org/drawingml/2006/chart">
            <c:chart xmlns:c="http://schemas.openxmlformats.org/drawingml/2006/chart" xmlns:r="http://schemas.openxmlformats.org/officeDocument/2006/relationships" r:id="rId2"/>
          </a:graphicData>
        </a:graphic>
      </p:graphicFrame>
      <p:sp>
        <p:nvSpPr>
          <p:cNvPr id="5" name="Datumsplatzhalter 4">
            <a:extLst>
              <a:ext uri="{FF2B5EF4-FFF2-40B4-BE49-F238E27FC236}">
                <a16:creationId xmlns:a16="http://schemas.microsoft.com/office/drawing/2014/main" id="{BF0C442D-744E-CE48-89B2-BC27D1A2B526}"/>
              </a:ext>
            </a:extLst>
          </p:cNvPr>
          <p:cNvSpPr>
            <a:spLocks noGrp="1"/>
          </p:cNvSpPr>
          <p:nvPr>
            <p:ph type="dt" sz="half" idx="10"/>
          </p:nvPr>
        </p:nvSpPr>
        <p:spPr/>
        <p:txBody>
          <a:bodyPr/>
          <a:lstStyle/>
          <a:p>
            <a:fld id="{467C0DD5-F979-DD44-B267-6C10AB7A3D7D}" type="datetime4">
              <a:rPr lang="de-CH" smtClean="0"/>
              <a:t>6. September 2022</a:t>
            </a:fld>
            <a:endParaRPr lang="en-US"/>
          </a:p>
        </p:txBody>
      </p:sp>
      <p:sp>
        <p:nvSpPr>
          <p:cNvPr id="6" name="Foliennummernplatzhalter 5">
            <a:extLst>
              <a:ext uri="{FF2B5EF4-FFF2-40B4-BE49-F238E27FC236}">
                <a16:creationId xmlns:a16="http://schemas.microsoft.com/office/drawing/2014/main" id="{5EBDB5C2-61E6-3D4B-BA6A-20FE0241ADD6}"/>
              </a:ext>
            </a:extLst>
          </p:cNvPr>
          <p:cNvSpPr>
            <a:spLocks noGrp="1"/>
          </p:cNvSpPr>
          <p:nvPr>
            <p:ph type="sldNum" sz="quarter" idx="12"/>
          </p:nvPr>
        </p:nvSpPr>
        <p:spPr/>
        <p:txBody>
          <a:bodyPr/>
          <a:lstStyle/>
          <a:p>
            <a:fld id="{8233320A-DC66-4EC4-A67B-A1F149B8C79B}" type="slidenum">
              <a:rPr lang="en-US" smtClean="0"/>
              <a:t>14</a:t>
            </a:fld>
            <a:endParaRPr lang="en-US"/>
          </a:p>
        </p:txBody>
      </p:sp>
    </p:spTree>
    <p:extLst>
      <p:ext uri="{BB962C8B-B14F-4D97-AF65-F5344CB8AC3E}">
        <p14:creationId xmlns:p14="http://schemas.microsoft.com/office/powerpoint/2010/main" val="2967923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5495FD-2218-D347-B4AB-79E2B212FFE7}"/>
              </a:ext>
            </a:extLst>
          </p:cNvPr>
          <p:cNvSpPr>
            <a:spLocks noGrp="1"/>
          </p:cNvSpPr>
          <p:nvPr>
            <p:ph type="title"/>
          </p:nvPr>
        </p:nvSpPr>
        <p:spPr/>
        <p:txBody>
          <a:bodyPr/>
          <a:lstStyle/>
          <a:p>
            <a:r>
              <a:rPr lang="de-CH"/>
              <a:t>Soziodemografische Daten </a:t>
            </a:r>
            <a:r>
              <a:rPr lang="de-CH" sz="4400"/>
              <a:t>(N=551)</a:t>
            </a:r>
            <a:endParaRPr lang="de-CH"/>
          </a:p>
        </p:txBody>
      </p:sp>
      <p:sp>
        <p:nvSpPr>
          <p:cNvPr id="6" name="Foliennummernplatzhalter 5">
            <a:extLst>
              <a:ext uri="{FF2B5EF4-FFF2-40B4-BE49-F238E27FC236}">
                <a16:creationId xmlns:a16="http://schemas.microsoft.com/office/drawing/2014/main" id="{5EBDB5C2-61E6-3D4B-BA6A-20FE0241ADD6}"/>
              </a:ext>
            </a:extLst>
          </p:cNvPr>
          <p:cNvSpPr>
            <a:spLocks noGrp="1"/>
          </p:cNvSpPr>
          <p:nvPr>
            <p:ph type="sldNum" sz="quarter" idx="12"/>
          </p:nvPr>
        </p:nvSpPr>
        <p:spPr/>
        <p:txBody>
          <a:bodyPr/>
          <a:lstStyle/>
          <a:p>
            <a:fld id="{8233320A-DC66-4EC4-A67B-A1F149B8C79B}" type="slidenum">
              <a:rPr lang="en-US" smtClean="0"/>
              <a:t>15</a:t>
            </a:fld>
            <a:endParaRPr lang="en-US"/>
          </a:p>
        </p:txBody>
      </p:sp>
      <p:sp>
        <p:nvSpPr>
          <p:cNvPr id="9" name="Male">
            <a:extLst>
              <a:ext uri="{FF2B5EF4-FFF2-40B4-BE49-F238E27FC236}">
                <a16:creationId xmlns:a16="http://schemas.microsoft.com/office/drawing/2014/main" id="{153B2140-7C15-514C-8614-657274594096}"/>
              </a:ext>
            </a:extLst>
          </p:cNvPr>
          <p:cNvSpPr/>
          <p:nvPr/>
        </p:nvSpPr>
        <p:spPr>
          <a:xfrm>
            <a:off x="1307537"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0" name="Male">
            <a:extLst>
              <a:ext uri="{FF2B5EF4-FFF2-40B4-BE49-F238E27FC236}">
                <a16:creationId xmlns:a16="http://schemas.microsoft.com/office/drawing/2014/main" id="{077E5883-EC8D-0044-B08B-C03EB3D03CB7}"/>
              </a:ext>
            </a:extLst>
          </p:cNvPr>
          <p:cNvSpPr/>
          <p:nvPr/>
        </p:nvSpPr>
        <p:spPr>
          <a:xfrm>
            <a:off x="1718292"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1" name="Male">
            <a:extLst>
              <a:ext uri="{FF2B5EF4-FFF2-40B4-BE49-F238E27FC236}">
                <a16:creationId xmlns:a16="http://schemas.microsoft.com/office/drawing/2014/main" id="{39AFD589-06E9-724C-B914-D9666FC42F0F}"/>
              </a:ext>
            </a:extLst>
          </p:cNvPr>
          <p:cNvSpPr/>
          <p:nvPr/>
        </p:nvSpPr>
        <p:spPr>
          <a:xfrm>
            <a:off x="2130604" y="2778594"/>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2" name="Male">
            <a:extLst>
              <a:ext uri="{FF2B5EF4-FFF2-40B4-BE49-F238E27FC236}">
                <a16:creationId xmlns:a16="http://schemas.microsoft.com/office/drawing/2014/main" id="{64736C9D-2194-404E-A886-0E15C17DBFC6}"/>
              </a:ext>
            </a:extLst>
          </p:cNvPr>
          <p:cNvSpPr/>
          <p:nvPr/>
        </p:nvSpPr>
        <p:spPr>
          <a:xfrm>
            <a:off x="2541358"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3" name="Male">
            <a:extLst>
              <a:ext uri="{FF2B5EF4-FFF2-40B4-BE49-F238E27FC236}">
                <a16:creationId xmlns:a16="http://schemas.microsoft.com/office/drawing/2014/main" id="{9EDF7B62-5251-1847-A9C2-56DBF0052EAC}"/>
              </a:ext>
            </a:extLst>
          </p:cNvPr>
          <p:cNvSpPr/>
          <p:nvPr/>
        </p:nvSpPr>
        <p:spPr>
          <a:xfrm>
            <a:off x="2952112"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7" name="Male">
            <a:extLst>
              <a:ext uri="{FF2B5EF4-FFF2-40B4-BE49-F238E27FC236}">
                <a16:creationId xmlns:a16="http://schemas.microsoft.com/office/drawing/2014/main" id="{DCE15E00-9414-8B45-B100-58B7E76BFDA5}"/>
              </a:ext>
            </a:extLst>
          </p:cNvPr>
          <p:cNvSpPr/>
          <p:nvPr/>
        </p:nvSpPr>
        <p:spPr>
          <a:xfrm>
            <a:off x="3396399"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8" name="Male">
            <a:extLst>
              <a:ext uri="{FF2B5EF4-FFF2-40B4-BE49-F238E27FC236}">
                <a16:creationId xmlns:a16="http://schemas.microsoft.com/office/drawing/2014/main" id="{DC26C654-EECF-1E4C-84F0-167D04A31710}"/>
              </a:ext>
            </a:extLst>
          </p:cNvPr>
          <p:cNvSpPr/>
          <p:nvPr/>
        </p:nvSpPr>
        <p:spPr>
          <a:xfrm>
            <a:off x="3807154"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9" name="Male">
            <a:extLst>
              <a:ext uri="{FF2B5EF4-FFF2-40B4-BE49-F238E27FC236}">
                <a16:creationId xmlns:a16="http://schemas.microsoft.com/office/drawing/2014/main" id="{EFAD239D-F0E8-4A4E-9803-E93A33046BEC}"/>
              </a:ext>
            </a:extLst>
          </p:cNvPr>
          <p:cNvSpPr/>
          <p:nvPr/>
        </p:nvSpPr>
        <p:spPr>
          <a:xfrm>
            <a:off x="4219466" y="2778594"/>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0" name="Male">
            <a:extLst>
              <a:ext uri="{FF2B5EF4-FFF2-40B4-BE49-F238E27FC236}">
                <a16:creationId xmlns:a16="http://schemas.microsoft.com/office/drawing/2014/main" id="{4DF18E81-E52F-5949-B5D4-979F928FC98F}"/>
              </a:ext>
            </a:extLst>
          </p:cNvPr>
          <p:cNvSpPr/>
          <p:nvPr/>
        </p:nvSpPr>
        <p:spPr>
          <a:xfrm>
            <a:off x="4630220"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1" name="Male">
            <a:extLst>
              <a:ext uri="{FF2B5EF4-FFF2-40B4-BE49-F238E27FC236}">
                <a16:creationId xmlns:a16="http://schemas.microsoft.com/office/drawing/2014/main" id="{36D28B61-0157-E545-9DA0-736E2F53E104}"/>
              </a:ext>
            </a:extLst>
          </p:cNvPr>
          <p:cNvSpPr/>
          <p:nvPr/>
        </p:nvSpPr>
        <p:spPr>
          <a:xfrm>
            <a:off x="5040974"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2" name="Male">
            <a:extLst>
              <a:ext uri="{FF2B5EF4-FFF2-40B4-BE49-F238E27FC236}">
                <a16:creationId xmlns:a16="http://schemas.microsoft.com/office/drawing/2014/main" id="{61E57443-C4E3-5741-AA59-DFA02C261D7F}"/>
              </a:ext>
            </a:extLst>
          </p:cNvPr>
          <p:cNvSpPr/>
          <p:nvPr/>
        </p:nvSpPr>
        <p:spPr>
          <a:xfrm>
            <a:off x="5462705"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3" name="Male">
            <a:extLst>
              <a:ext uri="{FF2B5EF4-FFF2-40B4-BE49-F238E27FC236}">
                <a16:creationId xmlns:a16="http://schemas.microsoft.com/office/drawing/2014/main" id="{23A92D98-5A68-344C-92A6-ECF7A4E863DB}"/>
              </a:ext>
            </a:extLst>
          </p:cNvPr>
          <p:cNvSpPr/>
          <p:nvPr/>
        </p:nvSpPr>
        <p:spPr>
          <a:xfrm>
            <a:off x="5873460"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4" name="Male">
            <a:extLst>
              <a:ext uri="{FF2B5EF4-FFF2-40B4-BE49-F238E27FC236}">
                <a16:creationId xmlns:a16="http://schemas.microsoft.com/office/drawing/2014/main" id="{1C7C2995-11BA-E74B-AFF7-CF0B8299BA61}"/>
              </a:ext>
            </a:extLst>
          </p:cNvPr>
          <p:cNvSpPr/>
          <p:nvPr/>
        </p:nvSpPr>
        <p:spPr>
          <a:xfrm>
            <a:off x="6285772" y="2778594"/>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5" name="Male">
            <a:extLst>
              <a:ext uri="{FF2B5EF4-FFF2-40B4-BE49-F238E27FC236}">
                <a16:creationId xmlns:a16="http://schemas.microsoft.com/office/drawing/2014/main" id="{D5D12F21-9CB3-014C-9163-88CF37920C3F}"/>
              </a:ext>
            </a:extLst>
          </p:cNvPr>
          <p:cNvSpPr/>
          <p:nvPr/>
        </p:nvSpPr>
        <p:spPr>
          <a:xfrm>
            <a:off x="6696526"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6" name="Male">
            <a:extLst>
              <a:ext uri="{FF2B5EF4-FFF2-40B4-BE49-F238E27FC236}">
                <a16:creationId xmlns:a16="http://schemas.microsoft.com/office/drawing/2014/main" id="{ED26FED7-B977-664D-AB98-C9826D8108F2}"/>
              </a:ext>
            </a:extLst>
          </p:cNvPr>
          <p:cNvSpPr/>
          <p:nvPr/>
        </p:nvSpPr>
        <p:spPr>
          <a:xfrm>
            <a:off x="7107280"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7" name="Male">
            <a:extLst>
              <a:ext uri="{FF2B5EF4-FFF2-40B4-BE49-F238E27FC236}">
                <a16:creationId xmlns:a16="http://schemas.microsoft.com/office/drawing/2014/main" id="{1B8A1949-2667-EC4B-B572-C6DEE22EE3A5}"/>
              </a:ext>
            </a:extLst>
          </p:cNvPr>
          <p:cNvSpPr/>
          <p:nvPr/>
        </p:nvSpPr>
        <p:spPr>
          <a:xfrm>
            <a:off x="7551567"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8" name="Male">
            <a:extLst>
              <a:ext uri="{FF2B5EF4-FFF2-40B4-BE49-F238E27FC236}">
                <a16:creationId xmlns:a16="http://schemas.microsoft.com/office/drawing/2014/main" id="{D2865907-4857-3D4E-8FD2-C59E46FFA7B2}"/>
              </a:ext>
            </a:extLst>
          </p:cNvPr>
          <p:cNvSpPr/>
          <p:nvPr/>
        </p:nvSpPr>
        <p:spPr>
          <a:xfrm>
            <a:off x="7962322"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9" name="Male">
            <a:extLst>
              <a:ext uri="{FF2B5EF4-FFF2-40B4-BE49-F238E27FC236}">
                <a16:creationId xmlns:a16="http://schemas.microsoft.com/office/drawing/2014/main" id="{E955C2C8-5D43-B24F-A300-ABD23A4940A7}"/>
              </a:ext>
            </a:extLst>
          </p:cNvPr>
          <p:cNvSpPr/>
          <p:nvPr/>
        </p:nvSpPr>
        <p:spPr>
          <a:xfrm>
            <a:off x="8374634" y="2778594"/>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0" name="Male">
            <a:extLst>
              <a:ext uri="{FF2B5EF4-FFF2-40B4-BE49-F238E27FC236}">
                <a16:creationId xmlns:a16="http://schemas.microsoft.com/office/drawing/2014/main" id="{893DB5D9-CBC1-7147-B703-88E845A1FB4F}"/>
              </a:ext>
            </a:extLst>
          </p:cNvPr>
          <p:cNvSpPr/>
          <p:nvPr/>
        </p:nvSpPr>
        <p:spPr>
          <a:xfrm>
            <a:off x="8785388"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1" name="Male">
            <a:extLst>
              <a:ext uri="{FF2B5EF4-FFF2-40B4-BE49-F238E27FC236}">
                <a16:creationId xmlns:a16="http://schemas.microsoft.com/office/drawing/2014/main" id="{F9BD251F-F5B1-C241-9A0A-2CF8AB6811BB}"/>
              </a:ext>
            </a:extLst>
          </p:cNvPr>
          <p:cNvSpPr/>
          <p:nvPr/>
        </p:nvSpPr>
        <p:spPr>
          <a:xfrm>
            <a:off x="9196142"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2" name="Male">
            <a:extLst>
              <a:ext uri="{FF2B5EF4-FFF2-40B4-BE49-F238E27FC236}">
                <a16:creationId xmlns:a16="http://schemas.microsoft.com/office/drawing/2014/main" id="{741F54A6-EA34-BD45-B6F7-D80F7BAF51A1}"/>
              </a:ext>
            </a:extLst>
          </p:cNvPr>
          <p:cNvSpPr/>
          <p:nvPr/>
        </p:nvSpPr>
        <p:spPr>
          <a:xfrm>
            <a:off x="9656253"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3" name="Male">
            <a:extLst>
              <a:ext uri="{FF2B5EF4-FFF2-40B4-BE49-F238E27FC236}">
                <a16:creationId xmlns:a16="http://schemas.microsoft.com/office/drawing/2014/main" id="{7EC6F90E-0795-1442-9D33-EDFC7B80B735}"/>
              </a:ext>
            </a:extLst>
          </p:cNvPr>
          <p:cNvSpPr/>
          <p:nvPr/>
        </p:nvSpPr>
        <p:spPr>
          <a:xfrm>
            <a:off x="10067008"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4" name="Male">
            <a:extLst>
              <a:ext uri="{FF2B5EF4-FFF2-40B4-BE49-F238E27FC236}">
                <a16:creationId xmlns:a16="http://schemas.microsoft.com/office/drawing/2014/main" id="{0582D4A5-AD6B-0840-BDD5-55FC2052D364}"/>
              </a:ext>
            </a:extLst>
          </p:cNvPr>
          <p:cNvSpPr/>
          <p:nvPr/>
        </p:nvSpPr>
        <p:spPr>
          <a:xfrm>
            <a:off x="10479320" y="2778594"/>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5" name="Male">
            <a:extLst>
              <a:ext uri="{FF2B5EF4-FFF2-40B4-BE49-F238E27FC236}">
                <a16:creationId xmlns:a16="http://schemas.microsoft.com/office/drawing/2014/main" id="{DCF19811-8331-3D41-ACB3-944B06C60E71}"/>
              </a:ext>
            </a:extLst>
          </p:cNvPr>
          <p:cNvSpPr/>
          <p:nvPr/>
        </p:nvSpPr>
        <p:spPr>
          <a:xfrm>
            <a:off x="10890074"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6" name="Male">
            <a:extLst>
              <a:ext uri="{FF2B5EF4-FFF2-40B4-BE49-F238E27FC236}">
                <a16:creationId xmlns:a16="http://schemas.microsoft.com/office/drawing/2014/main" id="{FAB1D615-12CF-4245-B6BE-DB0F3B7DCD20}"/>
              </a:ext>
            </a:extLst>
          </p:cNvPr>
          <p:cNvSpPr/>
          <p:nvPr/>
        </p:nvSpPr>
        <p:spPr>
          <a:xfrm>
            <a:off x="11300828"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7" name="Male">
            <a:extLst>
              <a:ext uri="{FF2B5EF4-FFF2-40B4-BE49-F238E27FC236}">
                <a16:creationId xmlns:a16="http://schemas.microsoft.com/office/drawing/2014/main" id="{83B11848-BD0C-2C45-BE26-80CFF747EE41}"/>
              </a:ext>
            </a:extLst>
          </p:cNvPr>
          <p:cNvSpPr/>
          <p:nvPr/>
        </p:nvSpPr>
        <p:spPr>
          <a:xfrm>
            <a:off x="11745115"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8" name="Male">
            <a:extLst>
              <a:ext uri="{FF2B5EF4-FFF2-40B4-BE49-F238E27FC236}">
                <a16:creationId xmlns:a16="http://schemas.microsoft.com/office/drawing/2014/main" id="{9E3913F9-0F52-6247-B2CA-8D683BC8C24A}"/>
              </a:ext>
            </a:extLst>
          </p:cNvPr>
          <p:cNvSpPr/>
          <p:nvPr/>
        </p:nvSpPr>
        <p:spPr>
          <a:xfrm>
            <a:off x="12155870"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9" name="Male">
            <a:extLst>
              <a:ext uri="{FF2B5EF4-FFF2-40B4-BE49-F238E27FC236}">
                <a16:creationId xmlns:a16="http://schemas.microsoft.com/office/drawing/2014/main" id="{9CF7CD1C-627D-9043-A38B-28A77A812AE0}"/>
              </a:ext>
            </a:extLst>
          </p:cNvPr>
          <p:cNvSpPr/>
          <p:nvPr/>
        </p:nvSpPr>
        <p:spPr>
          <a:xfrm>
            <a:off x="12568182" y="2778594"/>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0" name="Male">
            <a:extLst>
              <a:ext uri="{FF2B5EF4-FFF2-40B4-BE49-F238E27FC236}">
                <a16:creationId xmlns:a16="http://schemas.microsoft.com/office/drawing/2014/main" id="{F6452576-8E81-AF4B-8D71-F38C8C6D223D}"/>
              </a:ext>
            </a:extLst>
          </p:cNvPr>
          <p:cNvSpPr/>
          <p:nvPr/>
        </p:nvSpPr>
        <p:spPr>
          <a:xfrm>
            <a:off x="12978936"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1" name="Male">
            <a:extLst>
              <a:ext uri="{FF2B5EF4-FFF2-40B4-BE49-F238E27FC236}">
                <a16:creationId xmlns:a16="http://schemas.microsoft.com/office/drawing/2014/main" id="{B4E240DD-93BE-3B43-A4DC-F50BEC18E1BC}"/>
              </a:ext>
            </a:extLst>
          </p:cNvPr>
          <p:cNvSpPr/>
          <p:nvPr/>
        </p:nvSpPr>
        <p:spPr>
          <a:xfrm>
            <a:off x="13389690"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2" name="Male">
            <a:extLst>
              <a:ext uri="{FF2B5EF4-FFF2-40B4-BE49-F238E27FC236}">
                <a16:creationId xmlns:a16="http://schemas.microsoft.com/office/drawing/2014/main" id="{5253FD2A-12A5-5D49-896B-4D31421E4203}"/>
              </a:ext>
            </a:extLst>
          </p:cNvPr>
          <p:cNvSpPr/>
          <p:nvPr/>
        </p:nvSpPr>
        <p:spPr>
          <a:xfrm>
            <a:off x="13811421"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3" name="Male">
            <a:extLst>
              <a:ext uri="{FF2B5EF4-FFF2-40B4-BE49-F238E27FC236}">
                <a16:creationId xmlns:a16="http://schemas.microsoft.com/office/drawing/2014/main" id="{DEA0CF19-6477-2C47-A797-3A308FD2E8E2}"/>
              </a:ext>
            </a:extLst>
          </p:cNvPr>
          <p:cNvSpPr/>
          <p:nvPr/>
        </p:nvSpPr>
        <p:spPr>
          <a:xfrm>
            <a:off x="14222176"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4" name="Male">
            <a:extLst>
              <a:ext uri="{FF2B5EF4-FFF2-40B4-BE49-F238E27FC236}">
                <a16:creationId xmlns:a16="http://schemas.microsoft.com/office/drawing/2014/main" id="{3B3A4BA6-83A9-E748-A91D-7BB136AECE0A}"/>
              </a:ext>
            </a:extLst>
          </p:cNvPr>
          <p:cNvSpPr/>
          <p:nvPr/>
        </p:nvSpPr>
        <p:spPr>
          <a:xfrm>
            <a:off x="14634488" y="2778594"/>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5" name="Male">
            <a:extLst>
              <a:ext uri="{FF2B5EF4-FFF2-40B4-BE49-F238E27FC236}">
                <a16:creationId xmlns:a16="http://schemas.microsoft.com/office/drawing/2014/main" id="{F7F503B5-028E-CF4C-80C8-35FC5C32404F}"/>
              </a:ext>
            </a:extLst>
          </p:cNvPr>
          <p:cNvSpPr/>
          <p:nvPr/>
        </p:nvSpPr>
        <p:spPr>
          <a:xfrm>
            <a:off x="15045242"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6" name="Male">
            <a:extLst>
              <a:ext uri="{FF2B5EF4-FFF2-40B4-BE49-F238E27FC236}">
                <a16:creationId xmlns:a16="http://schemas.microsoft.com/office/drawing/2014/main" id="{5E6F0997-B4A8-FD48-BBC0-A1A077B37325}"/>
              </a:ext>
            </a:extLst>
          </p:cNvPr>
          <p:cNvSpPr/>
          <p:nvPr/>
        </p:nvSpPr>
        <p:spPr>
          <a:xfrm>
            <a:off x="15455996"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7" name="Male">
            <a:extLst>
              <a:ext uri="{FF2B5EF4-FFF2-40B4-BE49-F238E27FC236}">
                <a16:creationId xmlns:a16="http://schemas.microsoft.com/office/drawing/2014/main" id="{44C5FF28-50BF-A040-85FF-B66DC2BD76E8}"/>
              </a:ext>
            </a:extLst>
          </p:cNvPr>
          <p:cNvSpPr/>
          <p:nvPr/>
        </p:nvSpPr>
        <p:spPr>
          <a:xfrm>
            <a:off x="15900283"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8" name="Male">
            <a:extLst>
              <a:ext uri="{FF2B5EF4-FFF2-40B4-BE49-F238E27FC236}">
                <a16:creationId xmlns:a16="http://schemas.microsoft.com/office/drawing/2014/main" id="{54FF8691-1784-364C-A278-FA00C93BF7DB}"/>
              </a:ext>
            </a:extLst>
          </p:cNvPr>
          <p:cNvSpPr/>
          <p:nvPr/>
        </p:nvSpPr>
        <p:spPr>
          <a:xfrm>
            <a:off x="16311038"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9" name="Male">
            <a:extLst>
              <a:ext uri="{FF2B5EF4-FFF2-40B4-BE49-F238E27FC236}">
                <a16:creationId xmlns:a16="http://schemas.microsoft.com/office/drawing/2014/main" id="{CB0ECF2E-8D1F-D944-925A-5244E3D2A81F}"/>
              </a:ext>
            </a:extLst>
          </p:cNvPr>
          <p:cNvSpPr/>
          <p:nvPr/>
        </p:nvSpPr>
        <p:spPr>
          <a:xfrm>
            <a:off x="16723350" y="2778594"/>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0" name="Male">
            <a:extLst>
              <a:ext uri="{FF2B5EF4-FFF2-40B4-BE49-F238E27FC236}">
                <a16:creationId xmlns:a16="http://schemas.microsoft.com/office/drawing/2014/main" id="{81845B97-243E-964D-9176-2B7269900488}"/>
              </a:ext>
            </a:extLst>
          </p:cNvPr>
          <p:cNvSpPr/>
          <p:nvPr/>
        </p:nvSpPr>
        <p:spPr>
          <a:xfrm>
            <a:off x="17134104"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1" name="Male">
            <a:extLst>
              <a:ext uri="{FF2B5EF4-FFF2-40B4-BE49-F238E27FC236}">
                <a16:creationId xmlns:a16="http://schemas.microsoft.com/office/drawing/2014/main" id="{6E7621DD-BDC7-9E48-8046-8153276F3F27}"/>
              </a:ext>
            </a:extLst>
          </p:cNvPr>
          <p:cNvSpPr/>
          <p:nvPr/>
        </p:nvSpPr>
        <p:spPr>
          <a:xfrm>
            <a:off x="17544858"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2" name="Male">
            <a:extLst>
              <a:ext uri="{FF2B5EF4-FFF2-40B4-BE49-F238E27FC236}">
                <a16:creationId xmlns:a16="http://schemas.microsoft.com/office/drawing/2014/main" id="{9A29E9EA-A4DF-FA47-A12A-247C5D78F20E}"/>
              </a:ext>
            </a:extLst>
          </p:cNvPr>
          <p:cNvSpPr/>
          <p:nvPr/>
        </p:nvSpPr>
        <p:spPr>
          <a:xfrm>
            <a:off x="17939293"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3" name="Male">
            <a:extLst>
              <a:ext uri="{FF2B5EF4-FFF2-40B4-BE49-F238E27FC236}">
                <a16:creationId xmlns:a16="http://schemas.microsoft.com/office/drawing/2014/main" id="{A95AD081-24C2-0044-9477-12ABE557E5C2}"/>
              </a:ext>
            </a:extLst>
          </p:cNvPr>
          <p:cNvSpPr/>
          <p:nvPr/>
        </p:nvSpPr>
        <p:spPr>
          <a:xfrm>
            <a:off x="18350048"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4" name="Male">
            <a:extLst>
              <a:ext uri="{FF2B5EF4-FFF2-40B4-BE49-F238E27FC236}">
                <a16:creationId xmlns:a16="http://schemas.microsoft.com/office/drawing/2014/main" id="{395678B5-7B65-2E46-B1BA-1DE3B7DFAF2C}"/>
              </a:ext>
            </a:extLst>
          </p:cNvPr>
          <p:cNvSpPr/>
          <p:nvPr/>
        </p:nvSpPr>
        <p:spPr>
          <a:xfrm>
            <a:off x="18762360" y="2778594"/>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5" name="Male">
            <a:extLst>
              <a:ext uri="{FF2B5EF4-FFF2-40B4-BE49-F238E27FC236}">
                <a16:creationId xmlns:a16="http://schemas.microsoft.com/office/drawing/2014/main" id="{BD33C730-E600-314F-9136-A552BD243508}"/>
              </a:ext>
            </a:extLst>
          </p:cNvPr>
          <p:cNvSpPr/>
          <p:nvPr/>
        </p:nvSpPr>
        <p:spPr>
          <a:xfrm>
            <a:off x="19173114"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6" name="Male">
            <a:extLst>
              <a:ext uri="{FF2B5EF4-FFF2-40B4-BE49-F238E27FC236}">
                <a16:creationId xmlns:a16="http://schemas.microsoft.com/office/drawing/2014/main" id="{E5DB1941-137B-0C41-A28D-AC2E44AB05AA}"/>
              </a:ext>
            </a:extLst>
          </p:cNvPr>
          <p:cNvSpPr/>
          <p:nvPr/>
        </p:nvSpPr>
        <p:spPr>
          <a:xfrm>
            <a:off x="19583868"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7" name="Male">
            <a:extLst>
              <a:ext uri="{FF2B5EF4-FFF2-40B4-BE49-F238E27FC236}">
                <a16:creationId xmlns:a16="http://schemas.microsoft.com/office/drawing/2014/main" id="{5BEC835E-D7A4-354B-B031-1D2A2CD07300}"/>
              </a:ext>
            </a:extLst>
          </p:cNvPr>
          <p:cNvSpPr/>
          <p:nvPr/>
        </p:nvSpPr>
        <p:spPr>
          <a:xfrm>
            <a:off x="20028155"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8" name="Male">
            <a:extLst>
              <a:ext uri="{FF2B5EF4-FFF2-40B4-BE49-F238E27FC236}">
                <a16:creationId xmlns:a16="http://schemas.microsoft.com/office/drawing/2014/main" id="{A8F1ACF6-CF63-CD43-A608-6F3B0A6248B7}"/>
              </a:ext>
            </a:extLst>
          </p:cNvPr>
          <p:cNvSpPr/>
          <p:nvPr/>
        </p:nvSpPr>
        <p:spPr>
          <a:xfrm>
            <a:off x="20438910"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9" name="Male">
            <a:extLst>
              <a:ext uri="{FF2B5EF4-FFF2-40B4-BE49-F238E27FC236}">
                <a16:creationId xmlns:a16="http://schemas.microsoft.com/office/drawing/2014/main" id="{C5EC96C0-CA2C-3E49-8E79-BA0044135D44}"/>
              </a:ext>
            </a:extLst>
          </p:cNvPr>
          <p:cNvSpPr/>
          <p:nvPr/>
        </p:nvSpPr>
        <p:spPr>
          <a:xfrm>
            <a:off x="20851222" y="2778594"/>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60" name="Male">
            <a:extLst>
              <a:ext uri="{FF2B5EF4-FFF2-40B4-BE49-F238E27FC236}">
                <a16:creationId xmlns:a16="http://schemas.microsoft.com/office/drawing/2014/main" id="{01FB9D0C-E675-7944-B6A0-D320A37F05C1}"/>
              </a:ext>
            </a:extLst>
          </p:cNvPr>
          <p:cNvSpPr/>
          <p:nvPr/>
        </p:nvSpPr>
        <p:spPr>
          <a:xfrm>
            <a:off x="21261976"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61" name="Male">
            <a:extLst>
              <a:ext uri="{FF2B5EF4-FFF2-40B4-BE49-F238E27FC236}">
                <a16:creationId xmlns:a16="http://schemas.microsoft.com/office/drawing/2014/main" id="{B7CD757A-EB66-354D-8B64-83A146378303}"/>
              </a:ext>
            </a:extLst>
          </p:cNvPr>
          <p:cNvSpPr/>
          <p:nvPr/>
        </p:nvSpPr>
        <p:spPr>
          <a:xfrm>
            <a:off x="21672730" y="277859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62" name="Male">
            <a:extLst>
              <a:ext uri="{FF2B5EF4-FFF2-40B4-BE49-F238E27FC236}">
                <a16:creationId xmlns:a16="http://schemas.microsoft.com/office/drawing/2014/main" id="{308CC76C-3EE9-E442-979D-7B5E8DF2250F}"/>
              </a:ext>
            </a:extLst>
          </p:cNvPr>
          <p:cNvSpPr/>
          <p:nvPr/>
        </p:nvSpPr>
        <p:spPr>
          <a:xfrm>
            <a:off x="1307537"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63" name="Male">
            <a:extLst>
              <a:ext uri="{FF2B5EF4-FFF2-40B4-BE49-F238E27FC236}">
                <a16:creationId xmlns:a16="http://schemas.microsoft.com/office/drawing/2014/main" id="{D93BEB04-5452-374A-BFB6-2DB555A9AF1D}"/>
              </a:ext>
            </a:extLst>
          </p:cNvPr>
          <p:cNvSpPr/>
          <p:nvPr/>
        </p:nvSpPr>
        <p:spPr>
          <a:xfrm>
            <a:off x="1718292"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64" name="Male">
            <a:extLst>
              <a:ext uri="{FF2B5EF4-FFF2-40B4-BE49-F238E27FC236}">
                <a16:creationId xmlns:a16="http://schemas.microsoft.com/office/drawing/2014/main" id="{9C63D37C-2ADE-2042-8DFC-1BE5D868A063}"/>
              </a:ext>
            </a:extLst>
          </p:cNvPr>
          <p:cNvSpPr/>
          <p:nvPr/>
        </p:nvSpPr>
        <p:spPr>
          <a:xfrm>
            <a:off x="2130604" y="3495565"/>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65" name="Male">
            <a:extLst>
              <a:ext uri="{FF2B5EF4-FFF2-40B4-BE49-F238E27FC236}">
                <a16:creationId xmlns:a16="http://schemas.microsoft.com/office/drawing/2014/main" id="{8DE14950-E563-D04C-90AF-908B58C4C902}"/>
              </a:ext>
            </a:extLst>
          </p:cNvPr>
          <p:cNvSpPr/>
          <p:nvPr/>
        </p:nvSpPr>
        <p:spPr>
          <a:xfrm>
            <a:off x="2541358"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66" name="Male">
            <a:extLst>
              <a:ext uri="{FF2B5EF4-FFF2-40B4-BE49-F238E27FC236}">
                <a16:creationId xmlns:a16="http://schemas.microsoft.com/office/drawing/2014/main" id="{5150E91A-A7E5-AD49-931B-5DBC2E3F12CD}"/>
              </a:ext>
            </a:extLst>
          </p:cNvPr>
          <p:cNvSpPr/>
          <p:nvPr/>
        </p:nvSpPr>
        <p:spPr>
          <a:xfrm>
            <a:off x="2952112"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67" name="Male">
            <a:extLst>
              <a:ext uri="{FF2B5EF4-FFF2-40B4-BE49-F238E27FC236}">
                <a16:creationId xmlns:a16="http://schemas.microsoft.com/office/drawing/2014/main" id="{A6FC23DD-979D-CC47-AD80-122BC98051A1}"/>
              </a:ext>
            </a:extLst>
          </p:cNvPr>
          <p:cNvSpPr/>
          <p:nvPr/>
        </p:nvSpPr>
        <p:spPr>
          <a:xfrm>
            <a:off x="3396399"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68" name="Male">
            <a:extLst>
              <a:ext uri="{FF2B5EF4-FFF2-40B4-BE49-F238E27FC236}">
                <a16:creationId xmlns:a16="http://schemas.microsoft.com/office/drawing/2014/main" id="{387C3F58-2328-1C4D-B6D6-9386FF643DBF}"/>
              </a:ext>
            </a:extLst>
          </p:cNvPr>
          <p:cNvSpPr/>
          <p:nvPr/>
        </p:nvSpPr>
        <p:spPr>
          <a:xfrm>
            <a:off x="3807154"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69" name="Male">
            <a:extLst>
              <a:ext uri="{FF2B5EF4-FFF2-40B4-BE49-F238E27FC236}">
                <a16:creationId xmlns:a16="http://schemas.microsoft.com/office/drawing/2014/main" id="{24887D54-D7F2-3F42-BDBC-C63FA1CE1C14}"/>
              </a:ext>
            </a:extLst>
          </p:cNvPr>
          <p:cNvSpPr/>
          <p:nvPr/>
        </p:nvSpPr>
        <p:spPr>
          <a:xfrm>
            <a:off x="4219466" y="3495565"/>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70" name="Male">
            <a:extLst>
              <a:ext uri="{FF2B5EF4-FFF2-40B4-BE49-F238E27FC236}">
                <a16:creationId xmlns:a16="http://schemas.microsoft.com/office/drawing/2014/main" id="{3E6F5990-E99F-6641-B638-F89708576D98}"/>
              </a:ext>
            </a:extLst>
          </p:cNvPr>
          <p:cNvSpPr/>
          <p:nvPr/>
        </p:nvSpPr>
        <p:spPr>
          <a:xfrm>
            <a:off x="4630220"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71" name="Male">
            <a:extLst>
              <a:ext uri="{FF2B5EF4-FFF2-40B4-BE49-F238E27FC236}">
                <a16:creationId xmlns:a16="http://schemas.microsoft.com/office/drawing/2014/main" id="{85734A5B-F94F-CD43-B217-EC95290069C6}"/>
              </a:ext>
            </a:extLst>
          </p:cNvPr>
          <p:cNvSpPr/>
          <p:nvPr/>
        </p:nvSpPr>
        <p:spPr>
          <a:xfrm>
            <a:off x="5040974"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72" name="Male">
            <a:extLst>
              <a:ext uri="{FF2B5EF4-FFF2-40B4-BE49-F238E27FC236}">
                <a16:creationId xmlns:a16="http://schemas.microsoft.com/office/drawing/2014/main" id="{92CC8E40-301A-9C4A-BBE2-175BF4CA3A15}"/>
              </a:ext>
            </a:extLst>
          </p:cNvPr>
          <p:cNvSpPr/>
          <p:nvPr/>
        </p:nvSpPr>
        <p:spPr>
          <a:xfrm>
            <a:off x="5462705"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73" name="Male">
            <a:extLst>
              <a:ext uri="{FF2B5EF4-FFF2-40B4-BE49-F238E27FC236}">
                <a16:creationId xmlns:a16="http://schemas.microsoft.com/office/drawing/2014/main" id="{B00B00AD-6C4E-9B45-86D9-CE3149D55F8B}"/>
              </a:ext>
            </a:extLst>
          </p:cNvPr>
          <p:cNvSpPr/>
          <p:nvPr/>
        </p:nvSpPr>
        <p:spPr>
          <a:xfrm>
            <a:off x="5873460"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74" name="Male">
            <a:extLst>
              <a:ext uri="{FF2B5EF4-FFF2-40B4-BE49-F238E27FC236}">
                <a16:creationId xmlns:a16="http://schemas.microsoft.com/office/drawing/2014/main" id="{7816CF77-20E4-4C4D-830B-D1828D8B05AA}"/>
              </a:ext>
            </a:extLst>
          </p:cNvPr>
          <p:cNvSpPr/>
          <p:nvPr/>
        </p:nvSpPr>
        <p:spPr>
          <a:xfrm>
            <a:off x="6285772" y="3495565"/>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75" name="Male">
            <a:extLst>
              <a:ext uri="{FF2B5EF4-FFF2-40B4-BE49-F238E27FC236}">
                <a16:creationId xmlns:a16="http://schemas.microsoft.com/office/drawing/2014/main" id="{91CD1014-0D76-BD42-8BCA-6B5C69343451}"/>
              </a:ext>
            </a:extLst>
          </p:cNvPr>
          <p:cNvSpPr/>
          <p:nvPr/>
        </p:nvSpPr>
        <p:spPr>
          <a:xfrm>
            <a:off x="6696526"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76" name="Male">
            <a:extLst>
              <a:ext uri="{FF2B5EF4-FFF2-40B4-BE49-F238E27FC236}">
                <a16:creationId xmlns:a16="http://schemas.microsoft.com/office/drawing/2014/main" id="{75F0FF82-C5C8-3F45-AF22-C067E8AFD156}"/>
              </a:ext>
            </a:extLst>
          </p:cNvPr>
          <p:cNvSpPr/>
          <p:nvPr/>
        </p:nvSpPr>
        <p:spPr>
          <a:xfrm>
            <a:off x="7107280"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77" name="Male">
            <a:extLst>
              <a:ext uri="{FF2B5EF4-FFF2-40B4-BE49-F238E27FC236}">
                <a16:creationId xmlns:a16="http://schemas.microsoft.com/office/drawing/2014/main" id="{95F3F50C-8FD5-0543-9707-BECF37B8C4AE}"/>
              </a:ext>
            </a:extLst>
          </p:cNvPr>
          <p:cNvSpPr/>
          <p:nvPr/>
        </p:nvSpPr>
        <p:spPr>
          <a:xfrm>
            <a:off x="7551567"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78" name="Male">
            <a:extLst>
              <a:ext uri="{FF2B5EF4-FFF2-40B4-BE49-F238E27FC236}">
                <a16:creationId xmlns:a16="http://schemas.microsoft.com/office/drawing/2014/main" id="{56C4AF2D-603C-4544-AD07-496F21AC3F5B}"/>
              </a:ext>
            </a:extLst>
          </p:cNvPr>
          <p:cNvSpPr/>
          <p:nvPr/>
        </p:nvSpPr>
        <p:spPr>
          <a:xfrm>
            <a:off x="7962322"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79" name="Male">
            <a:extLst>
              <a:ext uri="{FF2B5EF4-FFF2-40B4-BE49-F238E27FC236}">
                <a16:creationId xmlns:a16="http://schemas.microsoft.com/office/drawing/2014/main" id="{C8AD8363-D152-914D-9065-D8B14E242D8A}"/>
              </a:ext>
            </a:extLst>
          </p:cNvPr>
          <p:cNvSpPr/>
          <p:nvPr/>
        </p:nvSpPr>
        <p:spPr>
          <a:xfrm>
            <a:off x="8374634" y="3495565"/>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80" name="Male">
            <a:extLst>
              <a:ext uri="{FF2B5EF4-FFF2-40B4-BE49-F238E27FC236}">
                <a16:creationId xmlns:a16="http://schemas.microsoft.com/office/drawing/2014/main" id="{230FC17E-C2C0-8F4C-A2CF-3876AAAF4C5E}"/>
              </a:ext>
            </a:extLst>
          </p:cNvPr>
          <p:cNvSpPr/>
          <p:nvPr/>
        </p:nvSpPr>
        <p:spPr>
          <a:xfrm>
            <a:off x="8785388"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81" name="Male">
            <a:extLst>
              <a:ext uri="{FF2B5EF4-FFF2-40B4-BE49-F238E27FC236}">
                <a16:creationId xmlns:a16="http://schemas.microsoft.com/office/drawing/2014/main" id="{907E5723-E046-A64A-9049-489FEDA51F5E}"/>
              </a:ext>
            </a:extLst>
          </p:cNvPr>
          <p:cNvSpPr/>
          <p:nvPr/>
        </p:nvSpPr>
        <p:spPr>
          <a:xfrm>
            <a:off x="9196142"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82" name="Male">
            <a:extLst>
              <a:ext uri="{FF2B5EF4-FFF2-40B4-BE49-F238E27FC236}">
                <a16:creationId xmlns:a16="http://schemas.microsoft.com/office/drawing/2014/main" id="{4AB2FC25-CD38-0542-BBC4-09C3CF9E26A2}"/>
              </a:ext>
            </a:extLst>
          </p:cNvPr>
          <p:cNvSpPr/>
          <p:nvPr/>
        </p:nvSpPr>
        <p:spPr>
          <a:xfrm>
            <a:off x="9656253"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83" name="Male">
            <a:extLst>
              <a:ext uri="{FF2B5EF4-FFF2-40B4-BE49-F238E27FC236}">
                <a16:creationId xmlns:a16="http://schemas.microsoft.com/office/drawing/2014/main" id="{0320CA4C-24F9-1647-8360-51E0FCAB92A3}"/>
              </a:ext>
            </a:extLst>
          </p:cNvPr>
          <p:cNvSpPr/>
          <p:nvPr/>
        </p:nvSpPr>
        <p:spPr>
          <a:xfrm>
            <a:off x="10067008"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84" name="Male">
            <a:extLst>
              <a:ext uri="{FF2B5EF4-FFF2-40B4-BE49-F238E27FC236}">
                <a16:creationId xmlns:a16="http://schemas.microsoft.com/office/drawing/2014/main" id="{1D8165A2-DE4E-9546-81EB-6AD52C0316DE}"/>
              </a:ext>
            </a:extLst>
          </p:cNvPr>
          <p:cNvSpPr/>
          <p:nvPr/>
        </p:nvSpPr>
        <p:spPr>
          <a:xfrm>
            <a:off x="10479320" y="3495565"/>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85" name="Male">
            <a:extLst>
              <a:ext uri="{FF2B5EF4-FFF2-40B4-BE49-F238E27FC236}">
                <a16:creationId xmlns:a16="http://schemas.microsoft.com/office/drawing/2014/main" id="{7F936E9F-D5A9-6341-988A-066C0E39878B}"/>
              </a:ext>
            </a:extLst>
          </p:cNvPr>
          <p:cNvSpPr/>
          <p:nvPr/>
        </p:nvSpPr>
        <p:spPr>
          <a:xfrm>
            <a:off x="10890074"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86" name="Male">
            <a:extLst>
              <a:ext uri="{FF2B5EF4-FFF2-40B4-BE49-F238E27FC236}">
                <a16:creationId xmlns:a16="http://schemas.microsoft.com/office/drawing/2014/main" id="{E1131D9A-BE22-EF42-B7BB-C05970E6A1DA}"/>
              </a:ext>
            </a:extLst>
          </p:cNvPr>
          <p:cNvSpPr/>
          <p:nvPr/>
        </p:nvSpPr>
        <p:spPr>
          <a:xfrm>
            <a:off x="11300828"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87" name="Male">
            <a:extLst>
              <a:ext uri="{FF2B5EF4-FFF2-40B4-BE49-F238E27FC236}">
                <a16:creationId xmlns:a16="http://schemas.microsoft.com/office/drawing/2014/main" id="{0D133B22-9E07-FC48-ABC6-36613458DD1E}"/>
              </a:ext>
            </a:extLst>
          </p:cNvPr>
          <p:cNvSpPr/>
          <p:nvPr/>
        </p:nvSpPr>
        <p:spPr>
          <a:xfrm>
            <a:off x="11745115"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88" name="Male">
            <a:extLst>
              <a:ext uri="{FF2B5EF4-FFF2-40B4-BE49-F238E27FC236}">
                <a16:creationId xmlns:a16="http://schemas.microsoft.com/office/drawing/2014/main" id="{3CEBA784-5275-5940-8D7B-E0025EAB0D03}"/>
              </a:ext>
            </a:extLst>
          </p:cNvPr>
          <p:cNvSpPr/>
          <p:nvPr/>
        </p:nvSpPr>
        <p:spPr>
          <a:xfrm>
            <a:off x="12155870"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89" name="Male">
            <a:extLst>
              <a:ext uri="{FF2B5EF4-FFF2-40B4-BE49-F238E27FC236}">
                <a16:creationId xmlns:a16="http://schemas.microsoft.com/office/drawing/2014/main" id="{5A6C83A4-4B85-2D42-855E-9BB963F82EEF}"/>
              </a:ext>
            </a:extLst>
          </p:cNvPr>
          <p:cNvSpPr/>
          <p:nvPr/>
        </p:nvSpPr>
        <p:spPr>
          <a:xfrm>
            <a:off x="12568182" y="3495565"/>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90" name="Male">
            <a:extLst>
              <a:ext uri="{FF2B5EF4-FFF2-40B4-BE49-F238E27FC236}">
                <a16:creationId xmlns:a16="http://schemas.microsoft.com/office/drawing/2014/main" id="{68C0EF0F-ABCB-BE40-9403-60E2AAED93F3}"/>
              </a:ext>
            </a:extLst>
          </p:cNvPr>
          <p:cNvSpPr/>
          <p:nvPr/>
        </p:nvSpPr>
        <p:spPr>
          <a:xfrm>
            <a:off x="12978936"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91" name="Male">
            <a:extLst>
              <a:ext uri="{FF2B5EF4-FFF2-40B4-BE49-F238E27FC236}">
                <a16:creationId xmlns:a16="http://schemas.microsoft.com/office/drawing/2014/main" id="{353AC17B-1E52-2244-813A-EA87F5DB8DB5}"/>
              </a:ext>
            </a:extLst>
          </p:cNvPr>
          <p:cNvSpPr/>
          <p:nvPr/>
        </p:nvSpPr>
        <p:spPr>
          <a:xfrm>
            <a:off x="13389690"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92" name="Male">
            <a:extLst>
              <a:ext uri="{FF2B5EF4-FFF2-40B4-BE49-F238E27FC236}">
                <a16:creationId xmlns:a16="http://schemas.microsoft.com/office/drawing/2014/main" id="{C2337CA4-708F-B848-AE4F-D21415263090}"/>
              </a:ext>
            </a:extLst>
          </p:cNvPr>
          <p:cNvSpPr/>
          <p:nvPr/>
        </p:nvSpPr>
        <p:spPr>
          <a:xfrm>
            <a:off x="13811421"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93" name="Male">
            <a:extLst>
              <a:ext uri="{FF2B5EF4-FFF2-40B4-BE49-F238E27FC236}">
                <a16:creationId xmlns:a16="http://schemas.microsoft.com/office/drawing/2014/main" id="{6B68F2CE-0558-9340-82FA-D83DBA46DF35}"/>
              </a:ext>
            </a:extLst>
          </p:cNvPr>
          <p:cNvSpPr/>
          <p:nvPr/>
        </p:nvSpPr>
        <p:spPr>
          <a:xfrm>
            <a:off x="14222176"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94" name="Male">
            <a:extLst>
              <a:ext uri="{FF2B5EF4-FFF2-40B4-BE49-F238E27FC236}">
                <a16:creationId xmlns:a16="http://schemas.microsoft.com/office/drawing/2014/main" id="{91998188-66A1-FF43-9F23-2D48FBE660E2}"/>
              </a:ext>
            </a:extLst>
          </p:cNvPr>
          <p:cNvSpPr/>
          <p:nvPr/>
        </p:nvSpPr>
        <p:spPr>
          <a:xfrm>
            <a:off x="14634488" y="3495565"/>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95" name="Male">
            <a:extLst>
              <a:ext uri="{FF2B5EF4-FFF2-40B4-BE49-F238E27FC236}">
                <a16:creationId xmlns:a16="http://schemas.microsoft.com/office/drawing/2014/main" id="{56F9F833-88A9-6342-90E1-BEB24010ED4C}"/>
              </a:ext>
            </a:extLst>
          </p:cNvPr>
          <p:cNvSpPr/>
          <p:nvPr/>
        </p:nvSpPr>
        <p:spPr>
          <a:xfrm>
            <a:off x="15045242"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96" name="Male">
            <a:extLst>
              <a:ext uri="{FF2B5EF4-FFF2-40B4-BE49-F238E27FC236}">
                <a16:creationId xmlns:a16="http://schemas.microsoft.com/office/drawing/2014/main" id="{3C040D4B-4F26-5E40-ADDA-D67294DFE637}"/>
              </a:ext>
            </a:extLst>
          </p:cNvPr>
          <p:cNvSpPr/>
          <p:nvPr/>
        </p:nvSpPr>
        <p:spPr>
          <a:xfrm>
            <a:off x="15455996"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97" name="Male">
            <a:extLst>
              <a:ext uri="{FF2B5EF4-FFF2-40B4-BE49-F238E27FC236}">
                <a16:creationId xmlns:a16="http://schemas.microsoft.com/office/drawing/2014/main" id="{12EBC74A-9A92-E74D-8138-CC05A0F849BF}"/>
              </a:ext>
            </a:extLst>
          </p:cNvPr>
          <p:cNvSpPr/>
          <p:nvPr/>
        </p:nvSpPr>
        <p:spPr>
          <a:xfrm>
            <a:off x="15900283"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98" name="Male">
            <a:extLst>
              <a:ext uri="{FF2B5EF4-FFF2-40B4-BE49-F238E27FC236}">
                <a16:creationId xmlns:a16="http://schemas.microsoft.com/office/drawing/2014/main" id="{C53D9B1C-C143-114A-8269-FCBBDFD6349D}"/>
              </a:ext>
            </a:extLst>
          </p:cNvPr>
          <p:cNvSpPr/>
          <p:nvPr/>
        </p:nvSpPr>
        <p:spPr>
          <a:xfrm>
            <a:off x="16311038"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99" name="Male">
            <a:extLst>
              <a:ext uri="{FF2B5EF4-FFF2-40B4-BE49-F238E27FC236}">
                <a16:creationId xmlns:a16="http://schemas.microsoft.com/office/drawing/2014/main" id="{6A56B640-BD5D-2C4E-9705-82B082F0DA34}"/>
              </a:ext>
            </a:extLst>
          </p:cNvPr>
          <p:cNvSpPr/>
          <p:nvPr/>
        </p:nvSpPr>
        <p:spPr>
          <a:xfrm>
            <a:off x="16723350" y="3495565"/>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00" name="Male">
            <a:extLst>
              <a:ext uri="{FF2B5EF4-FFF2-40B4-BE49-F238E27FC236}">
                <a16:creationId xmlns:a16="http://schemas.microsoft.com/office/drawing/2014/main" id="{773E27DD-1B50-6D4A-A5F9-E8BF6180064A}"/>
              </a:ext>
            </a:extLst>
          </p:cNvPr>
          <p:cNvSpPr/>
          <p:nvPr/>
        </p:nvSpPr>
        <p:spPr>
          <a:xfrm>
            <a:off x="17134104"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01" name="Male">
            <a:extLst>
              <a:ext uri="{FF2B5EF4-FFF2-40B4-BE49-F238E27FC236}">
                <a16:creationId xmlns:a16="http://schemas.microsoft.com/office/drawing/2014/main" id="{B0BFD1C5-D27D-F64D-863F-6A98A4805313}"/>
              </a:ext>
            </a:extLst>
          </p:cNvPr>
          <p:cNvSpPr/>
          <p:nvPr/>
        </p:nvSpPr>
        <p:spPr>
          <a:xfrm>
            <a:off x="17544858"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02" name="Male">
            <a:extLst>
              <a:ext uri="{FF2B5EF4-FFF2-40B4-BE49-F238E27FC236}">
                <a16:creationId xmlns:a16="http://schemas.microsoft.com/office/drawing/2014/main" id="{82928516-F0E9-C24A-828C-DE0B119156F8}"/>
              </a:ext>
            </a:extLst>
          </p:cNvPr>
          <p:cNvSpPr/>
          <p:nvPr/>
        </p:nvSpPr>
        <p:spPr>
          <a:xfrm>
            <a:off x="17939293"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03" name="Male">
            <a:extLst>
              <a:ext uri="{FF2B5EF4-FFF2-40B4-BE49-F238E27FC236}">
                <a16:creationId xmlns:a16="http://schemas.microsoft.com/office/drawing/2014/main" id="{76385018-00B2-EE47-99F2-A4572EB6559A}"/>
              </a:ext>
            </a:extLst>
          </p:cNvPr>
          <p:cNvSpPr/>
          <p:nvPr/>
        </p:nvSpPr>
        <p:spPr>
          <a:xfrm>
            <a:off x="18350048"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04" name="Male">
            <a:extLst>
              <a:ext uri="{FF2B5EF4-FFF2-40B4-BE49-F238E27FC236}">
                <a16:creationId xmlns:a16="http://schemas.microsoft.com/office/drawing/2014/main" id="{E3656B1C-B0D1-5A48-916E-E753D98C8258}"/>
              </a:ext>
            </a:extLst>
          </p:cNvPr>
          <p:cNvSpPr/>
          <p:nvPr/>
        </p:nvSpPr>
        <p:spPr>
          <a:xfrm>
            <a:off x="18762360" y="3495565"/>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05" name="Male">
            <a:extLst>
              <a:ext uri="{FF2B5EF4-FFF2-40B4-BE49-F238E27FC236}">
                <a16:creationId xmlns:a16="http://schemas.microsoft.com/office/drawing/2014/main" id="{768A06F5-1A18-0643-A874-47CC09ACF27E}"/>
              </a:ext>
            </a:extLst>
          </p:cNvPr>
          <p:cNvSpPr/>
          <p:nvPr/>
        </p:nvSpPr>
        <p:spPr>
          <a:xfrm>
            <a:off x="19173114"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06" name="Male">
            <a:extLst>
              <a:ext uri="{FF2B5EF4-FFF2-40B4-BE49-F238E27FC236}">
                <a16:creationId xmlns:a16="http://schemas.microsoft.com/office/drawing/2014/main" id="{41065215-8EE7-C645-9672-F3D635FDD67A}"/>
              </a:ext>
            </a:extLst>
          </p:cNvPr>
          <p:cNvSpPr/>
          <p:nvPr/>
        </p:nvSpPr>
        <p:spPr>
          <a:xfrm>
            <a:off x="19583868"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07" name="Male">
            <a:extLst>
              <a:ext uri="{FF2B5EF4-FFF2-40B4-BE49-F238E27FC236}">
                <a16:creationId xmlns:a16="http://schemas.microsoft.com/office/drawing/2014/main" id="{2DFC1C73-F6C5-FF46-B9DD-C0ACC8F9EC9C}"/>
              </a:ext>
            </a:extLst>
          </p:cNvPr>
          <p:cNvSpPr/>
          <p:nvPr/>
        </p:nvSpPr>
        <p:spPr>
          <a:xfrm>
            <a:off x="20028155"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08" name="Male">
            <a:extLst>
              <a:ext uri="{FF2B5EF4-FFF2-40B4-BE49-F238E27FC236}">
                <a16:creationId xmlns:a16="http://schemas.microsoft.com/office/drawing/2014/main" id="{534AC5F6-B4B2-A54A-92B6-7767F273F9D0}"/>
              </a:ext>
            </a:extLst>
          </p:cNvPr>
          <p:cNvSpPr/>
          <p:nvPr/>
        </p:nvSpPr>
        <p:spPr>
          <a:xfrm>
            <a:off x="20438910"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09" name="Male">
            <a:extLst>
              <a:ext uri="{FF2B5EF4-FFF2-40B4-BE49-F238E27FC236}">
                <a16:creationId xmlns:a16="http://schemas.microsoft.com/office/drawing/2014/main" id="{A9A34F0F-E621-F34F-8634-0A52BC31F24A}"/>
              </a:ext>
            </a:extLst>
          </p:cNvPr>
          <p:cNvSpPr/>
          <p:nvPr/>
        </p:nvSpPr>
        <p:spPr>
          <a:xfrm>
            <a:off x="20851222" y="3495565"/>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10" name="Male">
            <a:extLst>
              <a:ext uri="{FF2B5EF4-FFF2-40B4-BE49-F238E27FC236}">
                <a16:creationId xmlns:a16="http://schemas.microsoft.com/office/drawing/2014/main" id="{0C2507E7-11B2-0247-8C22-E0F513856E46}"/>
              </a:ext>
            </a:extLst>
          </p:cNvPr>
          <p:cNvSpPr/>
          <p:nvPr/>
        </p:nvSpPr>
        <p:spPr>
          <a:xfrm>
            <a:off x="21261976"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11" name="Male">
            <a:extLst>
              <a:ext uri="{FF2B5EF4-FFF2-40B4-BE49-F238E27FC236}">
                <a16:creationId xmlns:a16="http://schemas.microsoft.com/office/drawing/2014/main" id="{AAE4DFEB-A8DE-EF44-8034-85A6B5010DE7}"/>
              </a:ext>
            </a:extLst>
          </p:cNvPr>
          <p:cNvSpPr/>
          <p:nvPr/>
        </p:nvSpPr>
        <p:spPr>
          <a:xfrm>
            <a:off x="21672730" y="34955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12" name="Male">
            <a:extLst>
              <a:ext uri="{FF2B5EF4-FFF2-40B4-BE49-F238E27FC236}">
                <a16:creationId xmlns:a16="http://schemas.microsoft.com/office/drawing/2014/main" id="{E4A8529D-D3ED-A24F-8F0D-6344E4042232}"/>
              </a:ext>
            </a:extLst>
          </p:cNvPr>
          <p:cNvSpPr/>
          <p:nvPr/>
        </p:nvSpPr>
        <p:spPr>
          <a:xfrm>
            <a:off x="1307537"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13" name="Male">
            <a:extLst>
              <a:ext uri="{FF2B5EF4-FFF2-40B4-BE49-F238E27FC236}">
                <a16:creationId xmlns:a16="http://schemas.microsoft.com/office/drawing/2014/main" id="{87D1E691-73EA-D248-B16C-AC2C92AD3392}"/>
              </a:ext>
            </a:extLst>
          </p:cNvPr>
          <p:cNvSpPr/>
          <p:nvPr/>
        </p:nvSpPr>
        <p:spPr>
          <a:xfrm>
            <a:off x="1718292"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14" name="Male">
            <a:extLst>
              <a:ext uri="{FF2B5EF4-FFF2-40B4-BE49-F238E27FC236}">
                <a16:creationId xmlns:a16="http://schemas.microsoft.com/office/drawing/2014/main" id="{99107815-4883-F34F-9896-52442F3D2B38}"/>
              </a:ext>
            </a:extLst>
          </p:cNvPr>
          <p:cNvSpPr/>
          <p:nvPr/>
        </p:nvSpPr>
        <p:spPr>
          <a:xfrm>
            <a:off x="2130604" y="4307483"/>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15" name="Male">
            <a:extLst>
              <a:ext uri="{FF2B5EF4-FFF2-40B4-BE49-F238E27FC236}">
                <a16:creationId xmlns:a16="http://schemas.microsoft.com/office/drawing/2014/main" id="{742EADC1-4F91-B148-A191-F83319ADF26A}"/>
              </a:ext>
            </a:extLst>
          </p:cNvPr>
          <p:cNvSpPr/>
          <p:nvPr/>
        </p:nvSpPr>
        <p:spPr>
          <a:xfrm>
            <a:off x="2541358"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16" name="Male">
            <a:extLst>
              <a:ext uri="{FF2B5EF4-FFF2-40B4-BE49-F238E27FC236}">
                <a16:creationId xmlns:a16="http://schemas.microsoft.com/office/drawing/2014/main" id="{38264206-4C0C-514B-A457-A056F3948901}"/>
              </a:ext>
            </a:extLst>
          </p:cNvPr>
          <p:cNvSpPr/>
          <p:nvPr/>
        </p:nvSpPr>
        <p:spPr>
          <a:xfrm>
            <a:off x="2952112"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17" name="Male">
            <a:extLst>
              <a:ext uri="{FF2B5EF4-FFF2-40B4-BE49-F238E27FC236}">
                <a16:creationId xmlns:a16="http://schemas.microsoft.com/office/drawing/2014/main" id="{1CA04362-8DD8-BA44-AE90-50FECDEB1188}"/>
              </a:ext>
            </a:extLst>
          </p:cNvPr>
          <p:cNvSpPr/>
          <p:nvPr/>
        </p:nvSpPr>
        <p:spPr>
          <a:xfrm>
            <a:off x="3396399"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18" name="Male">
            <a:extLst>
              <a:ext uri="{FF2B5EF4-FFF2-40B4-BE49-F238E27FC236}">
                <a16:creationId xmlns:a16="http://schemas.microsoft.com/office/drawing/2014/main" id="{39F6B807-E1D0-8445-AD36-D041A23ED93E}"/>
              </a:ext>
            </a:extLst>
          </p:cNvPr>
          <p:cNvSpPr/>
          <p:nvPr/>
        </p:nvSpPr>
        <p:spPr>
          <a:xfrm>
            <a:off x="3807154"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19" name="Male">
            <a:extLst>
              <a:ext uri="{FF2B5EF4-FFF2-40B4-BE49-F238E27FC236}">
                <a16:creationId xmlns:a16="http://schemas.microsoft.com/office/drawing/2014/main" id="{9E583A5A-25EC-5B4A-B7CD-19B63099D0B4}"/>
              </a:ext>
            </a:extLst>
          </p:cNvPr>
          <p:cNvSpPr/>
          <p:nvPr/>
        </p:nvSpPr>
        <p:spPr>
          <a:xfrm>
            <a:off x="4219466" y="4307483"/>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20" name="Male">
            <a:extLst>
              <a:ext uri="{FF2B5EF4-FFF2-40B4-BE49-F238E27FC236}">
                <a16:creationId xmlns:a16="http://schemas.microsoft.com/office/drawing/2014/main" id="{4DE9BC5B-B395-5140-9369-E758A7C9409C}"/>
              </a:ext>
            </a:extLst>
          </p:cNvPr>
          <p:cNvSpPr/>
          <p:nvPr/>
        </p:nvSpPr>
        <p:spPr>
          <a:xfrm>
            <a:off x="4630220"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21" name="Male">
            <a:extLst>
              <a:ext uri="{FF2B5EF4-FFF2-40B4-BE49-F238E27FC236}">
                <a16:creationId xmlns:a16="http://schemas.microsoft.com/office/drawing/2014/main" id="{253F564F-FA34-3B4D-A612-E99A57E418A7}"/>
              </a:ext>
            </a:extLst>
          </p:cNvPr>
          <p:cNvSpPr/>
          <p:nvPr/>
        </p:nvSpPr>
        <p:spPr>
          <a:xfrm>
            <a:off x="5040974"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22" name="Male">
            <a:extLst>
              <a:ext uri="{FF2B5EF4-FFF2-40B4-BE49-F238E27FC236}">
                <a16:creationId xmlns:a16="http://schemas.microsoft.com/office/drawing/2014/main" id="{D62A794D-4677-5346-BFC9-71635A60A47B}"/>
              </a:ext>
            </a:extLst>
          </p:cNvPr>
          <p:cNvSpPr/>
          <p:nvPr/>
        </p:nvSpPr>
        <p:spPr>
          <a:xfrm>
            <a:off x="5462705"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23" name="Male">
            <a:extLst>
              <a:ext uri="{FF2B5EF4-FFF2-40B4-BE49-F238E27FC236}">
                <a16:creationId xmlns:a16="http://schemas.microsoft.com/office/drawing/2014/main" id="{2DEA60F4-DBCF-EB43-AE5F-A16063F59F07}"/>
              </a:ext>
            </a:extLst>
          </p:cNvPr>
          <p:cNvSpPr/>
          <p:nvPr/>
        </p:nvSpPr>
        <p:spPr>
          <a:xfrm>
            <a:off x="5873460"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24" name="Male">
            <a:extLst>
              <a:ext uri="{FF2B5EF4-FFF2-40B4-BE49-F238E27FC236}">
                <a16:creationId xmlns:a16="http://schemas.microsoft.com/office/drawing/2014/main" id="{D13AA403-D0DE-0945-AEF8-2D972E739F34}"/>
              </a:ext>
            </a:extLst>
          </p:cNvPr>
          <p:cNvSpPr/>
          <p:nvPr/>
        </p:nvSpPr>
        <p:spPr>
          <a:xfrm>
            <a:off x="6285772" y="4307483"/>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25" name="Male">
            <a:extLst>
              <a:ext uri="{FF2B5EF4-FFF2-40B4-BE49-F238E27FC236}">
                <a16:creationId xmlns:a16="http://schemas.microsoft.com/office/drawing/2014/main" id="{3AEDAC61-A89E-1B4D-AFF9-3D9F0276D70A}"/>
              </a:ext>
            </a:extLst>
          </p:cNvPr>
          <p:cNvSpPr/>
          <p:nvPr/>
        </p:nvSpPr>
        <p:spPr>
          <a:xfrm>
            <a:off x="6696526"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26" name="Male">
            <a:extLst>
              <a:ext uri="{FF2B5EF4-FFF2-40B4-BE49-F238E27FC236}">
                <a16:creationId xmlns:a16="http://schemas.microsoft.com/office/drawing/2014/main" id="{19E3FC68-F4FE-334F-B047-2C238267A37F}"/>
              </a:ext>
            </a:extLst>
          </p:cNvPr>
          <p:cNvSpPr/>
          <p:nvPr/>
        </p:nvSpPr>
        <p:spPr>
          <a:xfrm>
            <a:off x="7107280"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27" name="Male">
            <a:extLst>
              <a:ext uri="{FF2B5EF4-FFF2-40B4-BE49-F238E27FC236}">
                <a16:creationId xmlns:a16="http://schemas.microsoft.com/office/drawing/2014/main" id="{311FD036-EE74-1942-870B-25D293FC113B}"/>
              </a:ext>
            </a:extLst>
          </p:cNvPr>
          <p:cNvSpPr/>
          <p:nvPr/>
        </p:nvSpPr>
        <p:spPr>
          <a:xfrm>
            <a:off x="7551567"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28" name="Male">
            <a:extLst>
              <a:ext uri="{FF2B5EF4-FFF2-40B4-BE49-F238E27FC236}">
                <a16:creationId xmlns:a16="http://schemas.microsoft.com/office/drawing/2014/main" id="{234E46F6-66B6-B54D-982D-DEC13C4BFB7C}"/>
              </a:ext>
            </a:extLst>
          </p:cNvPr>
          <p:cNvSpPr/>
          <p:nvPr/>
        </p:nvSpPr>
        <p:spPr>
          <a:xfrm>
            <a:off x="7962322"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29" name="Male">
            <a:extLst>
              <a:ext uri="{FF2B5EF4-FFF2-40B4-BE49-F238E27FC236}">
                <a16:creationId xmlns:a16="http://schemas.microsoft.com/office/drawing/2014/main" id="{AC64B4CE-3ABF-744A-85F9-AE2F90D506B4}"/>
              </a:ext>
            </a:extLst>
          </p:cNvPr>
          <p:cNvSpPr/>
          <p:nvPr/>
        </p:nvSpPr>
        <p:spPr>
          <a:xfrm>
            <a:off x="8374634" y="4307483"/>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30" name="Male">
            <a:extLst>
              <a:ext uri="{FF2B5EF4-FFF2-40B4-BE49-F238E27FC236}">
                <a16:creationId xmlns:a16="http://schemas.microsoft.com/office/drawing/2014/main" id="{93E8112F-8AF4-B042-B4D8-6F2434DA2FB5}"/>
              </a:ext>
            </a:extLst>
          </p:cNvPr>
          <p:cNvSpPr/>
          <p:nvPr/>
        </p:nvSpPr>
        <p:spPr>
          <a:xfrm>
            <a:off x="8785388"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31" name="Male">
            <a:extLst>
              <a:ext uri="{FF2B5EF4-FFF2-40B4-BE49-F238E27FC236}">
                <a16:creationId xmlns:a16="http://schemas.microsoft.com/office/drawing/2014/main" id="{EE3654F3-15EC-9C48-B273-C737D417D9AD}"/>
              </a:ext>
            </a:extLst>
          </p:cNvPr>
          <p:cNvSpPr/>
          <p:nvPr/>
        </p:nvSpPr>
        <p:spPr>
          <a:xfrm>
            <a:off x="9196142"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32" name="Male">
            <a:extLst>
              <a:ext uri="{FF2B5EF4-FFF2-40B4-BE49-F238E27FC236}">
                <a16:creationId xmlns:a16="http://schemas.microsoft.com/office/drawing/2014/main" id="{249D60BE-3D02-BB43-A10B-D6909F9AF92B}"/>
              </a:ext>
            </a:extLst>
          </p:cNvPr>
          <p:cNvSpPr/>
          <p:nvPr/>
        </p:nvSpPr>
        <p:spPr>
          <a:xfrm>
            <a:off x="9656253"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33" name="Male">
            <a:extLst>
              <a:ext uri="{FF2B5EF4-FFF2-40B4-BE49-F238E27FC236}">
                <a16:creationId xmlns:a16="http://schemas.microsoft.com/office/drawing/2014/main" id="{6934C274-D9F3-F442-9ADD-9CA4C0638D23}"/>
              </a:ext>
            </a:extLst>
          </p:cNvPr>
          <p:cNvSpPr/>
          <p:nvPr/>
        </p:nvSpPr>
        <p:spPr>
          <a:xfrm>
            <a:off x="10067008"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34" name="Male">
            <a:extLst>
              <a:ext uri="{FF2B5EF4-FFF2-40B4-BE49-F238E27FC236}">
                <a16:creationId xmlns:a16="http://schemas.microsoft.com/office/drawing/2014/main" id="{128EA12C-1891-8D4A-80C9-5D7543DBC541}"/>
              </a:ext>
            </a:extLst>
          </p:cNvPr>
          <p:cNvSpPr/>
          <p:nvPr/>
        </p:nvSpPr>
        <p:spPr>
          <a:xfrm>
            <a:off x="10479320" y="4307483"/>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35" name="Male">
            <a:extLst>
              <a:ext uri="{FF2B5EF4-FFF2-40B4-BE49-F238E27FC236}">
                <a16:creationId xmlns:a16="http://schemas.microsoft.com/office/drawing/2014/main" id="{DCE6E911-9DE3-5E4D-8054-53F03A67E347}"/>
              </a:ext>
            </a:extLst>
          </p:cNvPr>
          <p:cNvSpPr/>
          <p:nvPr/>
        </p:nvSpPr>
        <p:spPr>
          <a:xfrm>
            <a:off x="10890074"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36" name="Male">
            <a:extLst>
              <a:ext uri="{FF2B5EF4-FFF2-40B4-BE49-F238E27FC236}">
                <a16:creationId xmlns:a16="http://schemas.microsoft.com/office/drawing/2014/main" id="{FA372EBA-B00C-7944-8A6C-1B81780E3B1E}"/>
              </a:ext>
            </a:extLst>
          </p:cNvPr>
          <p:cNvSpPr/>
          <p:nvPr/>
        </p:nvSpPr>
        <p:spPr>
          <a:xfrm>
            <a:off x="11300828"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37" name="Male">
            <a:extLst>
              <a:ext uri="{FF2B5EF4-FFF2-40B4-BE49-F238E27FC236}">
                <a16:creationId xmlns:a16="http://schemas.microsoft.com/office/drawing/2014/main" id="{574412A3-2CCF-7748-B8BB-8043BEF802EC}"/>
              </a:ext>
            </a:extLst>
          </p:cNvPr>
          <p:cNvSpPr/>
          <p:nvPr/>
        </p:nvSpPr>
        <p:spPr>
          <a:xfrm>
            <a:off x="11745115"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38" name="Male">
            <a:extLst>
              <a:ext uri="{FF2B5EF4-FFF2-40B4-BE49-F238E27FC236}">
                <a16:creationId xmlns:a16="http://schemas.microsoft.com/office/drawing/2014/main" id="{A73CE590-21B5-8449-BD4D-58854C63A4C5}"/>
              </a:ext>
            </a:extLst>
          </p:cNvPr>
          <p:cNvSpPr/>
          <p:nvPr/>
        </p:nvSpPr>
        <p:spPr>
          <a:xfrm>
            <a:off x="12155870"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39" name="Male">
            <a:extLst>
              <a:ext uri="{FF2B5EF4-FFF2-40B4-BE49-F238E27FC236}">
                <a16:creationId xmlns:a16="http://schemas.microsoft.com/office/drawing/2014/main" id="{33E802AF-978F-6041-A257-795DEBB1CBE3}"/>
              </a:ext>
            </a:extLst>
          </p:cNvPr>
          <p:cNvSpPr/>
          <p:nvPr/>
        </p:nvSpPr>
        <p:spPr>
          <a:xfrm>
            <a:off x="12568182" y="4307483"/>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40" name="Male">
            <a:extLst>
              <a:ext uri="{FF2B5EF4-FFF2-40B4-BE49-F238E27FC236}">
                <a16:creationId xmlns:a16="http://schemas.microsoft.com/office/drawing/2014/main" id="{E2A9EEA8-4B04-5347-BEFC-1BA203E3B033}"/>
              </a:ext>
            </a:extLst>
          </p:cNvPr>
          <p:cNvSpPr/>
          <p:nvPr/>
        </p:nvSpPr>
        <p:spPr>
          <a:xfrm>
            <a:off x="12978936"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41" name="Male">
            <a:extLst>
              <a:ext uri="{FF2B5EF4-FFF2-40B4-BE49-F238E27FC236}">
                <a16:creationId xmlns:a16="http://schemas.microsoft.com/office/drawing/2014/main" id="{D3A852B3-9190-3447-9479-D1B16D50A2A0}"/>
              </a:ext>
            </a:extLst>
          </p:cNvPr>
          <p:cNvSpPr/>
          <p:nvPr/>
        </p:nvSpPr>
        <p:spPr>
          <a:xfrm>
            <a:off x="13389690"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42" name="Male">
            <a:extLst>
              <a:ext uri="{FF2B5EF4-FFF2-40B4-BE49-F238E27FC236}">
                <a16:creationId xmlns:a16="http://schemas.microsoft.com/office/drawing/2014/main" id="{D43572D1-E207-1E4B-8A27-5D22BE61EF1E}"/>
              </a:ext>
            </a:extLst>
          </p:cNvPr>
          <p:cNvSpPr/>
          <p:nvPr/>
        </p:nvSpPr>
        <p:spPr>
          <a:xfrm>
            <a:off x="13811421"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43" name="Male">
            <a:extLst>
              <a:ext uri="{FF2B5EF4-FFF2-40B4-BE49-F238E27FC236}">
                <a16:creationId xmlns:a16="http://schemas.microsoft.com/office/drawing/2014/main" id="{85D0D923-9B87-0D40-9568-D6F98D484149}"/>
              </a:ext>
            </a:extLst>
          </p:cNvPr>
          <p:cNvSpPr/>
          <p:nvPr/>
        </p:nvSpPr>
        <p:spPr>
          <a:xfrm>
            <a:off x="14222176"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44" name="Male">
            <a:extLst>
              <a:ext uri="{FF2B5EF4-FFF2-40B4-BE49-F238E27FC236}">
                <a16:creationId xmlns:a16="http://schemas.microsoft.com/office/drawing/2014/main" id="{3406C9C1-00E4-DA44-92DB-36480818EB74}"/>
              </a:ext>
            </a:extLst>
          </p:cNvPr>
          <p:cNvSpPr/>
          <p:nvPr/>
        </p:nvSpPr>
        <p:spPr>
          <a:xfrm>
            <a:off x="14634488" y="4307483"/>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45" name="Male">
            <a:extLst>
              <a:ext uri="{FF2B5EF4-FFF2-40B4-BE49-F238E27FC236}">
                <a16:creationId xmlns:a16="http://schemas.microsoft.com/office/drawing/2014/main" id="{CB08C1D0-3037-624F-82A8-44852DD99032}"/>
              </a:ext>
            </a:extLst>
          </p:cNvPr>
          <p:cNvSpPr/>
          <p:nvPr/>
        </p:nvSpPr>
        <p:spPr>
          <a:xfrm>
            <a:off x="15045242"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46" name="Male">
            <a:extLst>
              <a:ext uri="{FF2B5EF4-FFF2-40B4-BE49-F238E27FC236}">
                <a16:creationId xmlns:a16="http://schemas.microsoft.com/office/drawing/2014/main" id="{F57992A8-403F-2C46-A471-D99C7803008D}"/>
              </a:ext>
            </a:extLst>
          </p:cNvPr>
          <p:cNvSpPr/>
          <p:nvPr/>
        </p:nvSpPr>
        <p:spPr>
          <a:xfrm>
            <a:off x="15455996"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47" name="Male">
            <a:extLst>
              <a:ext uri="{FF2B5EF4-FFF2-40B4-BE49-F238E27FC236}">
                <a16:creationId xmlns:a16="http://schemas.microsoft.com/office/drawing/2014/main" id="{DFA9BCD1-055C-1346-90B8-B80445D5F954}"/>
              </a:ext>
            </a:extLst>
          </p:cNvPr>
          <p:cNvSpPr/>
          <p:nvPr/>
        </p:nvSpPr>
        <p:spPr>
          <a:xfrm>
            <a:off x="15900283"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48" name="Male">
            <a:extLst>
              <a:ext uri="{FF2B5EF4-FFF2-40B4-BE49-F238E27FC236}">
                <a16:creationId xmlns:a16="http://schemas.microsoft.com/office/drawing/2014/main" id="{B77E4B3F-BA58-5944-A67B-CA3DB21E8BC0}"/>
              </a:ext>
            </a:extLst>
          </p:cNvPr>
          <p:cNvSpPr/>
          <p:nvPr/>
        </p:nvSpPr>
        <p:spPr>
          <a:xfrm>
            <a:off x="16311038"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49" name="Male">
            <a:extLst>
              <a:ext uri="{FF2B5EF4-FFF2-40B4-BE49-F238E27FC236}">
                <a16:creationId xmlns:a16="http://schemas.microsoft.com/office/drawing/2014/main" id="{3F98B8F8-8798-A14F-B74E-4BCE211E6978}"/>
              </a:ext>
            </a:extLst>
          </p:cNvPr>
          <p:cNvSpPr/>
          <p:nvPr/>
        </p:nvSpPr>
        <p:spPr>
          <a:xfrm>
            <a:off x="16723350" y="4307483"/>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50" name="Male">
            <a:extLst>
              <a:ext uri="{FF2B5EF4-FFF2-40B4-BE49-F238E27FC236}">
                <a16:creationId xmlns:a16="http://schemas.microsoft.com/office/drawing/2014/main" id="{125D3FC7-DE4C-DD42-B444-0607888D70EC}"/>
              </a:ext>
            </a:extLst>
          </p:cNvPr>
          <p:cNvSpPr/>
          <p:nvPr/>
        </p:nvSpPr>
        <p:spPr>
          <a:xfrm>
            <a:off x="17134104"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51" name="Male">
            <a:extLst>
              <a:ext uri="{FF2B5EF4-FFF2-40B4-BE49-F238E27FC236}">
                <a16:creationId xmlns:a16="http://schemas.microsoft.com/office/drawing/2014/main" id="{32D01FB4-C43B-BF40-9929-3F7CEEB119E4}"/>
              </a:ext>
            </a:extLst>
          </p:cNvPr>
          <p:cNvSpPr/>
          <p:nvPr/>
        </p:nvSpPr>
        <p:spPr>
          <a:xfrm>
            <a:off x="17544858"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52" name="Male">
            <a:extLst>
              <a:ext uri="{FF2B5EF4-FFF2-40B4-BE49-F238E27FC236}">
                <a16:creationId xmlns:a16="http://schemas.microsoft.com/office/drawing/2014/main" id="{D369B05D-3B56-434F-8422-40982D3CD89C}"/>
              </a:ext>
            </a:extLst>
          </p:cNvPr>
          <p:cNvSpPr/>
          <p:nvPr/>
        </p:nvSpPr>
        <p:spPr>
          <a:xfrm>
            <a:off x="17939293"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53" name="Male">
            <a:extLst>
              <a:ext uri="{FF2B5EF4-FFF2-40B4-BE49-F238E27FC236}">
                <a16:creationId xmlns:a16="http://schemas.microsoft.com/office/drawing/2014/main" id="{A9D17849-D997-2940-8297-B7B4CE1D495F}"/>
              </a:ext>
            </a:extLst>
          </p:cNvPr>
          <p:cNvSpPr/>
          <p:nvPr/>
        </p:nvSpPr>
        <p:spPr>
          <a:xfrm>
            <a:off x="18350048"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54" name="Male">
            <a:extLst>
              <a:ext uri="{FF2B5EF4-FFF2-40B4-BE49-F238E27FC236}">
                <a16:creationId xmlns:a16="http://schemas.microsoft.com/office/drawing/2014/main" id="{43878D8C-5E28-D349-BEE8-328556ABFD9D}"/>
              </a:ext>
            </a:extLst>
          </p:cNvPr>
          <p:cNvSpPr/>
          <p:nvPr/>
        </p:nvSpPr>
        <p:spPr>
          <a:xfrm>
            <a:off x="18762360" y="4307483"/>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55" name="Male">
            <a:extLst>
              <a:ext uri="{FF2B5EF4-FFF2-40B4-BE49-F238E27FC236}">
                <a16:creationId xmlns:a16="http://schemas.microsoft.com/office/drawing/2014/main" id="{90697292-43D8-704A-B64E-220C28903A7A}"/>
              </a:ext>
            </a:extLst>
          </p:cNvPr>
          <p:cNvSpPr/>
          <p:nvPr/>
        </p:nvSpPr>
        <p:spPr>
          <a:xfrm>
            <a:off x="19173114"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56" name="Male">
            <a:extLst>
              <a:ext uri="{FF2B5EF4-FFF2-40B4-BE49-F238E27FC236}">
                <a16:creationId xmlns:a16="http://schemas.microsoft.com/office/drawing/2014/main" id="{C0DF2B1D-B503-664F-9318-CA2E2B613612}"/>
              </a:ext>
            </a:extLst>
          </p:cNvPr>
          <p:cNvSpPr/>
          <p:nvPr/>
        </p:nvSpPr>
        <p:spPr>
          <a:xfrm>
            <a:off x="19583868"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57" name="Male">
            <a:extLst>
              <a:ext uri="{FF2B5EF4-FFF2-40B4-BE49-F238E27FC236}">
                <a16:creationId xmlns:a16="http://schemas.microsoft.com/office/drawing/2014/main" id="{E662EE6A-72C1-5241-9E77-A6D39407C9B3}"/>
              </a:ext>
            </a:extLst>
          </p:cNvPr>
          <p:cNvSpPr/>
          <p:nvPr/>
        </p:nvSpPr>
        <p:spPr>
          <a:xfrm>
            <a:off x="20028155"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58" name="Male">
            <a:extLst>
              <a:ext uri="{FF2B5EF4-FFF2-40B4-BE49-F238E27FC236}">
                <a16:creationId xmlns:a16="http://schemas.microsoft.com/office/drawing/2014/main" id="{19C32211-E13A-BD4E-A02D-8239F59E7805}"/>
              </a:ext>
            </a:extLst>
          </p:cNvPr>
          <p:cNvSpPr/>
          <p:nvPr/>
        </p:nvSpPr>
        <p:spPr>
          <a:xfrm>
            <a:off x="20438910"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59" name="Male">
            <a:extLst>
              <a:ext uri="{FF2B5EF4-FFF2-40B4-BE49-F238E27FC236}">
                <a16:creationId xmlns:a16="http://schemas.microsoft.com/office/drawing/2014/main" id="{2E6D7F67-22C3-A74C-9365-2618D8789147}"/>
              </a:ext>
            </a:extLst>
          </p:cNvPr>
          <p:cNvSpPr/>
          <p:nvPr/>
        </p:nvSpPr>
        <p:spPr>
          <a:xfrm>
            <a:off x="20851222" y="4307483"/>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60" name="Male">
            <a:extLst>
              <a:ext uri="{FF2B5EF4-FFF2-40B4-BE49-F238E27FC236}">
                <a16:creationId xmlns:a16="http://schemas.microsoft.com/office/drawing/2014/main" id="{C2BD8FAB-95B1-914B-9147-287759ABF725}"/>
              </a:ext>
            </a:extLst>
          </p:cNvPr>
          <p:cNvSpPr/>
          <p:nvPr/>
        </p:nvSpPr>
        <p:spPr>
          <a:xfrm>
            <a:off x="21261976"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61" name="Male">
            <a:extLst>
              <a:ext uri="{FF2B5EF4-FFF2-40B4-BE49-F238E27FC236}">
                <a16:creationId xmlns:a16="http://schemas.microsoft.com/office/drawing/2014/main" id="{22B4DB47-6243-884C-9A41-825C6743B224}"/>
              </a:ext>
            </a:extLst>
          </p:cNvPr>
          <p:cNvSpPr/>
          <p:nvPr/>
        </p:nvSpPr>
        <p:spPr>
          <a:xfrm>
            <a:off x="21672730" y="430748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62" name="Male">
            <a:extLst>
              <a:ext uri="{FF2B5EF4-FFF2-40B4-BE49-F238E27FC236}">
                <a16:creationId xmlns:a16="http://schemas.microsoft.com/office/drawing/2014/main" id="{A947DC1E-B0CB-4E49-8015-4C02E70A219F}"/>
              </a:ext>
            </a:extLst>
          </p:cNvPr>
          <p:cNvSpPr/>
          <p:nvPr/>
        </p:nvSpPr>
        <p:spPr>
          <a:xfrm>
            <a:off x="1307537"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63" name="Male">
            <a:extLst>
              <a:ext uri="{FF2B5EF4-FFF2-40B4-BE49-F238E27FC236}">
                <a16:creationId xmlns:a16="http://schemas.microsoft.com/office/drawing/2014/main" id="{91DE78C5-6A27-CB4B-814F-6C3A65146B51}"/>
              </a:ext>
            </a:extLst>
          </p:cNvPr>
          <p:cNvSpPr/>
          <p:nvPr/>
        </p:nvSpPr>
        <p:spPr>
          <a:xfrm>
            <a:off x="1718292"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64" name="Male">
            <a:extLst>
              <a:ext uri="{FF2B5EF4-FFF2-40B4-BE49-F238E27FC236}">
                <a16:creationId xmlns:a16="http://schemas.microsoft.com/office/drawing/2014/main" id="{B6E95CCC-F56F-634B-BF00-A09571F61032}"/>
              </a:ext>
            </a:extLst>
          </p:cNvPr>
          <p:cNvSpPr/>
          <p:nvPr/>
        </p:nvSpPr>
        <p:spPr>
          <a:xfrm>
            <a:off x="2130604" y="5024454"/>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65" name="Male">
            <a:extLst>
              <a:ext uri="{FF2B5EF4-FFF2-40B4-BE49-F238E27FC236}">
                <a16:creationId xmlns:a16="http://schemas.microsoft.com/office/drawing/2014/main" id="{18F628B7-2EB4-3E42-B152-4F2D6418277D}"/>
              </a:ext>
            </a:extLst>
          </p:cNvPr>
          <p:cNvSpPr/>
          <p:nvPr/>
        </p:nvSpPr>
        <p:spPr>
          <a:xfrm>
            <a:off x="2541358"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66" name="Male">
            <a:extLst>
              <a:ext uri="{FF2B5EF4-FFF2-40B4-BE49-F238E27FC236}">
                <a16:creationId xmlns:a16="http://schemas.microsoft.com/office/drawing/2014/main" id="{3C6B122C-8856-F846-BC8C-F181C287F7EA}"/>
              </a:ext>
            </a:extLst>
          </p:cNvPr>
          <p:cNvSpPr/>
          <p:nvPr/>
        </p:nvSpPr>
        <p:spPr>
          <a:xfrm>
            <a:off x="2952112"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67" name="Male">
            <a:extLst>
              <a:ext uri="{FF2B5EF4-FFF2-40B4-BE49-F238E27FC236}">
                <a16:creationId xmlns:a16="http://schemas.microsoft.com/office/drawing/2014/main" id="{66BA7D9F-AD17-A545-9662-07F9F187A942}"/>
              </a:ext>
            </a:extLst>
          </p:cNvPr>
          <p:cNvSpPr/>
          <p:nvPr/>
        </p:nvSpPr>
        <p:spPr>
          <a:xfrm>
            <a:off x="3396399"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68" name="Male">
            <a:extLst>
              <a:ext uri="{FF2B5EF4-FFF2-40B4-BE49-F238E27FC236}">
                <a16:creationId xmlns:a16="http://schemas.microsoft.com/office/drawing/2014/main" id="{BD615DA3-7AE9-2E44-8E92-0D11772C0FCB}"/>
              </a:ext>
            </a:extLst>
          </p:cNvPr>
          <p:cNvSpPr/>
          <p:nvPr/>
        </p:nvSpPr>
        <p:spPr>
          <a:xfrm>
            <a:off x="3807154"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69" name="Male">
            <a:extLst>
              <a:ext uri="{FF2B5EF4-FFF2-40B4-BE49-F238E27FC236}">
                <a16:creationId xmlns:a16="http://schemas.microsoft.com/office/drawing/2014/main" id="{8DF9C243-3B2F-664A-922F-FF5DAC1C34A4}"/>
              </a:ext>
            </a:extLst>
          </p:cNvPr>
          <p:cNvSpPr/>
          <p:nvPr/>
        </p:nvSpPr>
        <p:spPr>
          <a:xfrm>
            <a:off x="4219466" y="5024454"/>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70" name="Male">
            <a:extLst>
              <a:ext uri="{FF2B5EF4-FFF2-40B4-BE49-F238E27FC236}">
                <a16:creationId xmlns:a16="http://schemas.microsoft.com/office/drawing/2014/main" id="{66CFCD79-1AC2-4B44-92E7-658DD81D377C}"/>
              </a:ext>
            </a:extLst>
          </p:cNvPr>
          <p:cNvSpPr/>
          <p:nvPr/>
        </p:nvSpPr>
        <p:spPr>
          <a:xfrm>
            <a:off x="4630220"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71" name="Male">
            <a:extLst>
              <a:ext uri="{FF2B5EF4-FFF2-40B4-BE49-F238E27FC236}">
                <a16:creationId xmlns:a16="http://schemas.microsoft.com/office/drawing/2014/main" id="{4EF0FA45-4288-A040-A142-A9BAA1A5C649}"/>
              </a:ext>
            </a:extLst>
          </p:cNvPr>
          <p:cNvSpPr/>
          <p:nvPr/>
        </p:nvSpPr>
        <p:spPr>
          <a:xfrm>
            <a:off x="5040974"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72" name="Male">
            <a:extLst>
              <a:ext uri="{FF2B5EF4-FFF2-40B4-BE49-F238E27FC236}">
                <a16:creationId xmlns:a16="http://schemas.microsoft.com/office/drawing/2014/main" id="{D6786095-0D9F-7144-8207-8609C6208FA1}"/>
              </a:ext>
            </a:extLst>
          </p:cNvPr>
          <p:cNvSpPr/>
          <p:nvPr/>
        </p:nvSpPr>
        <p:spPr>
          <a:xfrm>
            <a:off x="5462705"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73" name="Male">
            <a:extLst>
              <a:ext uri="{FF2B5EF4-FFF2-40B4-BE49-F238E27FC236}">
                <a16:creationId xmlns:a16="http://schemas.microsoft.com/office/drawing/2014/main" id="{C2C891B6-A571-C546-B765-CE53CF506EE8}"/>
              </a:ext>
            </a:extLst>
          </p:cNvPr>
          <p:cNvSpPr/>
          <p:nvPr/>
        </p:nvSpPr>
        <p:spPr>
          <a:xfrm>
            <a:off x="5873460"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74" name="Male">
            <a:extLst>
              <a:ext uri="{FF2B5EF4-FFF2-40B4-BE49-F238E27FC236}">
                <a16:creationId xmlns:a16="http://schemas.microsoft.com/office/drawing/2014/main" id="{6F2D6E2A-00D1-2A4E-9431-B7335692CA77}"/>
              </a:ext>
            </a:extLst>
          </p:cNvPr>
          <p:cNvSpPr/>
          <p:nvPr/>
        </p:nvSpPr>
        <p:spPr>
          <a:xfrm>
            <a:off x="6285772" y="5024454"/>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75" name="Male">
            <a:extLst>
              <a:ext uri="{FF2B5EF4-FFF2-40B4-BE49-F238E27FC236}">
                <a16:creationId xmlns:a16="http://schemas.microsoft.com/office/drawing/2014/main" id="{E502A872-AF4F-5049-8031-7054C35FB6FE}"/>
              </a:ext>
            </a:extLst>
          </p:cNvPr>
          <p:cNvSpPr/>
          <p:nvPr/>
        </p:nvSpPr>
        <p:spPr>
          <a:xfrm>
            <a:off x="6696526"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76" name="Male">
            <a:extLst>
              <a:ext uri="{FF2B5EF4-FFF2-40B4-BE49-F238E27FC236}">
                <a16:creationId xmlns:a16="http://schemas.microsoft.com/office/drawing/2014/main" id="{89A8F82E-C31F-4941-8261-4E12A674B26D}"/>
              </a:ext>
            </a:extLst>
          </p:cNvPr>
          <p:cNvSpPr/>
          <p:nvPr/>
        </p:nvSpPr>
        <p:spPr>
          <a:xfrm>
            <a:off x="7107280"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77" name="Male">
            <a:extLst>
              <a:ext uri="{FF2B5EF4-FFF2-40B4-BE49-F238E27FC236}">
                <a16:creationId xmlns:a16="http://schemas.microsoft.com/office/drawing/2014/main" id="{12D092D5-FD58-2848-87E8-56919C85F6E5}"/>
              </a:ext>
            </a:extLst>
          </p:cNvPr>
          <p:cNvSpPr/>
          <p:nvPr/>
        </p:nvSpPr>
        <p:spPr>
          <a:xfrm>
            <a:off x="7551567"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78" name="Male">
            <a:extLst>
              <a:ext uri="{FF2B5EF4-FFF2-40B4-BE49-F238E27FC236}">
                <a16:creationId xmlns:a16="http://schemas.microsoft.com/office/drawing/2014/main" id="{D2CBA45A-EC91-6642-AFB6-3FEF046B8D31}"/>
              </a:ext>
            </a:extLst>
          </p:cNvPr>
          <p:cNvSpPr/>
          <p:nvPr/>
        </p:nvSpPr>
        <p:spPr>
          <a:xfrm>
            <a:off x="7962322"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79" name="Male">
            <a:extLst>
              <a:ext uri="{FF2B5EF4-FFF2-40B4-BE49-F238E27FC236}">
                <a16:creationId xmlns:a16="http://schemas.microsoft.com/office/drawing/2014/main" id="{C76B3BBA-F8ED-AF47-BE36-56471BBDF29E}"/>
              </a:ext>
            </a:extLst>
          </p:cNvPr>
          <p:cNvSpPr/>
          <p:nvPr/>
        </p:nvSpPr>
        <p:spPr>
          <a:xfrm>
            <a:off x="8374634" y="5024454"/>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80" name="Male">
            <a:extLst>
              <a:ext uri="{FF2B5EF4-FFF2-40B4-BE49-F238E27FC236}">
                <a16:creationId xmlns:a16="http://schemas.microsoft.com/office/drawing/2014/main" id="{370312FB-907D-5444-A64E-88999C545811}"/>
              </a:ext>
            </a:extLst>
          </p:cNvPr>
          <p:cNvSpPr/>
          <p:nvPr/>
        </p:nvSpPr>
        <p:spPr>
          <a:xfrm>
            <a:off x="8785388"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81" name="Male">
            <a:extLst>
              <a:ext uri="{FF2B5EF4-FFF2-40B4-BE49-F238E27FC236}">
                <a16:creationId xmlns:a16="http://schemas.microsoft.com/office/drawing/2014/main" id="{3C45F0BD-A772-CF4C-BC41-4258C975EB2C}"/>
              </a:ext>
            </a:extLst>
          </p:cNvPr>
          <p:cNvSpPr/>
          <p:nvPr/>
        </p:nvSpPr>
        <p:spPr>
          <a:xfrm>
            <a:off x="9196142"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82" name="Male">
            <a:extLst>
              <a:ext uri="{FF2B5EF4-FFF2-40B4-BE49-F238E27FC236}">
                <a16:creationId xmlns:a16="http://schemas.microsoft.com/office/drawing/2014/main" id="{1D4135A8-DF12-5A41-906B-8FEFB71E8559}"/>
              </a:ext>
            </a:extLst>
          </p:cNvPr>
          <p:cNvSpPr/>
          <p:nvPr/>
        </p:nvSpPr>
        <p:spPr>
          <a:xfrm>
            <a:off x="9656253"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83" name="Male">
            <a:extLst>
              <a:ext uri="{FF2B5EF4-FFF2-40B4-BE49-F238E27FC236}">
                <a16:creationId xmlns:a16="http://schemas.microsoft.com/office/drawing/2014/main" id="{4A2D3D18-49A4-4141-9024-DA86DFFB9D55}"/>
              </a:ext>
            </a:extLst>
          </p:cNvPr>
          <p:cNvSpPr/>
          <p:nvPr/>
        </p:nvSpPr>
        <p:spPr>
          <a:xfrm>
            <a:off x="10067008"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84" name="Male">
            <a:extLst>
              <a:ext uri="{FF2B5EF4-FFF2-40B4-BE49-F238E27FC236}">
                <a16:creationId xmlns:a16="http://schemas.microsoft.com/office/drawing/2014/main" id="{37F0B6ED-D479-FF43-8C83-CA75E691ECF3}"/>
              </a:ext>
            </a:extLst>
          </p:cNvPr>
          <p:cNvSpPr/>
          <p:nvPr/>
        </p:nvSpPr>
        <p:spPr>
          <a:xfrm>
            <a:off x="10479320" y="5024454"/>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85" name="Male">
            <a:extLst>
              <a:ext uri="{FF2B5EF4-FFF2-40B4-BE49-F238E27FC236}">
                <a16:creationId xmlns:a16="http://schemas.microsoft.com/office/drawing/2014/main" id="{94E1953B-F96C-3F41-8B00-F21290454363}"/>
              </a:ext>
            </a:extLst>
          </p:cNvPr>
          <p:cNvSpPr/>
          <p:nvPr/>
        </p:nvSpPr>
        <p:spPr>
          <a:xfrm>
            <a:off x="10890074"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86" name="Male">
            <a:extLst>
              <a:ext uri="{FF2B5EF4-FFF2-40B4-BE49-F238E27FC236}">
                <a16:creationId xmlns:a16="http://schemas.microsoft.com/office/drawing/2014/main" id="{F5810E83-0127-D341-A8FD-6284F4AE6F43}"/>
              </a:ext>
            </a:extLst>
          </p:cNvPr>
          <p:cNvSpPr/>
          <p:nvPr/>
        </p:nvSpPr>
        <p:spPr>
          <a:xfrm>
            <a:off x="11300828"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87" name="Male">
            <a:extLst>
              <a:ext uri="{FF2B5EF4-FFF2-40B4-BE49-F238E27FC236}">
                <a16:creationId xmlns:a16="http://schemas.microsoft.com/office/drawing/2014/main" id="{47347D2B-FFC3-3A47-830F-9C013D81657D}"/>
              </a:ext>
            </a:extLst>
          </p:cNvPr>
          <p:cNvSpPr/>
          <p:nvPr/>
        </p:nvSpPr>
        <p:spPr>
          <a:xfrm>
            <a:off x="11745115"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88" name="Male">
            <a:extLst>
              <a:ext uri="{FF2B5EF4-FFF2-40B4-BE49-F238E27FC236}">
                <a16:creationId xmlns:a16="http://schemas.microsoft.com/office/drawing/2014/main" id="{CF73906C-F5F5-2744-914C-B96A0233B0EE}"/>
              </a:ext>
            </a:extLst>
          </p:cNvPr>
          <p:cNvSpPr/>
          <p:nvPr/>
        </p:nvSpPr>
        <p:spPr>
          <a:xfrm>
            <a:off x="12155870"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89" name="Male">
            <a:extLst>
              <a:ext uri="{FF2B5EF4-FFF2-40B4-BE49-F238E27FC236}">
                <a16:creationId xmlns:a16="http://schemas.microsoft.com/office/drawing/2014/main" id="{68A92D53-4496-4A43-BCC4-18EB1086602E}"/>
              </a:ext>
            </a:extLst>
          </p:cNvPr>
          <p:cNvSpPr/>
          <p:nvPr/>
        </p:nvSpPr>
        <p:spPr>
          <a:xfrm>
            <a:off x="12568182" y="5024454"/>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90" name="Male">
            <a:extLst>
              <a:ext uri="{FF2B5EF4-FFF2-40B4-BE49-F238E27FC236}">
                <a16:creationId xmlns:a16="http://schemas.microsoft.com/office/drawing/2014/main" id="{3E45715E-31A2-2545-80F1-993E138BA86B}"/>
              </a:ext>
            </a:extLst>
          </p:cNvPr>
          <p:cNvSpPr/>
          <p:nvPr/>
        </p:nvSpPr>
        <p:spPr>
          <a:xfrm>
            <a:off x="12978936"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91" name="Male">
            <a:extLst>
              <a:ext uri="{FF2B5EF4-FFF2-40B4-BE49-F238E27FC236}">
                <a16:creationId xmlns:a16="http://schemas.microsoft.com/office/drawing/2014/main" id="{B0F538DB-6DD4-834A-80F5-DACC36D334AA}"/>
              </a:ext>
            </a:extLst>
          </p:cNvPr>
          <p:cNvSpPr/>
          <p:nvPr/>
        </p:nvSpPr>
        <p:spPr>
          <a:xfrm>
            <a:off x="13389690"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92" name="Male">
            <a:extLst>
              <a:ext uri="{FF2B5EF4-FFF2-40B4-BE49-F238E27FC236}">
                <a16:creationId xmlns:a16="http://schemas.microsoft.com/office/drawing/2014/main" id="{E75A0CC1-19CC-0F45-9945-FA535DFBF294}"/>
              </a:ext>
            </a:extLst>
          </p:cNvPr>
          <p:cNvSpPr/>
          <p:nvPr/>
        </p:nvSpPr>
        <p:spPr>
          <a:xfrm>
            <a:off x="13811421"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93" name="Male">
            <a:extLst>
              <a:ext uri="{FF2B5EF4-FFF2-40B4-BE49-F238E27FC236}">
                <a16:creationId xmlns:a16="http://schemas.microsoft.com/office/drawing/2014/main" id="{F122EA9B-4ED6-1D4E-8E21-BDA8A0984F95}"/>
              </a:ext>
            </a:extLst>
          </p:cNvPr>
          <p:cNvSpPr/>
          <p:nvPr/>
        </p:nvSpPr>
        <p:spPr>
          <a:xfrm>
            <a:off x="14222176"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94" name="Male">
            <a:extLst>
              <a:ext uri="{FF2B5EF4-FFF2-40B4-BE49-F238E27FC236}">
                <a16:creationId xmlns:a16="http://schemas.microsoft.com/office/drawing/2014/main" id="{03F0EB1D-54D1-DB4E-9DD5-4F57FB5B9562}"/>
              </a:ext>
            </a:extLst>
          </p:cNvPr>
          <p:cNvSpPr/>
          <p:nvPr/>
        </p:nvSpPr>
        <p:spPr>
          <a:xfrm>
            <a:off x="14634488" y="5024454"/>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95" name="Male">
            <a:extLst>
              <a:ext uri="{FF2B5EF4-FFF2-40B4-BE49-F238E27FC236}">
                <a16:creationId xmlns:a16="http://schemas.microsoft.com/office/drawing/2014/main" id="{01E37AE3-FCCA-9245-A9F4-D431F73A4C67}"/>
              </a:ext>
            </a:extLst>
          </p:cNvPr>
          <p:cNvSpPr/>
          <p:nvPr/>
        </p:nvSpPr>
        <p:spPr>
          <a:xfrm>
            <a:off x="15045242"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96" name="Male">
            <a:extLst>
              <a:ext uri="{FF2B5EF4-FFF2-40B4-BE49-F238E27FC236}">
                <a16:creationId xmlns:a16="http://schemas.microsoft.com/office/drawing/2014/main" id="{4766FFA5-8766-9941-B67C-6414300A829E}"/>
              </a:ext>
            </a:extLst>
          </p:cNvPr>
          <p:cNvSpPr/>
          <p:nvPr/>
        </p:nvSpPr>
        <p:spPr>
          <a:xfrm>
            <a:off x="15455996"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97" name="Male">
            <a:extLst>
              <a:ext uri="{FF2B5EF4-FFF2-40B4-BE49-F238E27FC236}">
                <a16:creationId xmlns:a16="http://schemas.microsoft.com/office/drawing/2014/main" id="{355DDF82-D80E-F941-A04D-4CE964F89FFC}"/>
              </a:ext>
            </a:extLst>
          </p:cNvPr>
          <p:cNvSpPr/>
          <p:nvPr/>
        </p:nvSpPr>
        <p:spPr>
          <a:xfrm>
            <a:off x="15900283"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98" name="Male">
            <a:extLst>
              <a:ext uri="{FF2B5EF4-FFF2-40B4-BE49-F238E27FC236}">
                <a16:creationId xmlns:a16="http://schemas.microsoft.com/office/drawing/2014/main" id="{5A7B8B3B-9B2B-8E4C-B90B-BDFF544FCAB5}"/>
              </a:ext>
            </a:extLst>
          </p:cNvPr>
          <p:cNvSpPr/>
          <p:nvPr/>
        </p:nvSpPr>
        <p:spPr>
          <a:xfrm>
            <a:off x="16311038"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199" name="Male">
            <a:extLst>
              <a:ext uri="{FF2B5EF4-FFF2-40B4-BE49-F238E27FC236}">
                <a16:creationId xmlns:a16="http://schemas.microsoft.com/office/drawing/2014/main" id="{9BE390A7-38A9-D346-B724-FC33FFFC77A7}"/>
              </a:ext>
            </a:extLst>
          </p:cNvPr>
          <p:cNvSpPr/>
          <p:nvPr/>
        </p:nvSpPr>
        <p:spPr>
          <a:xfrm>
            <a:off x="16723350" y="5024454"/>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00" name="Male">
            <a:extLst>
              <a:ext uri="{FF2B5EF4-FFF2-40B4-BE49-F238E27FC236}">
                <a16:creationId xmlns:a16="http://schemas.microsoft.com/office/drawing/2014/main" id="{6867DB6D-285C-5646-AF38-83DD5761AABA}"/>
              </a:ext>
            </a:extLst>
          </p:cNvPr>
          <p:cNvSpPr/>
          <p:nvPr/>
        </p:nvSpPr>
        <p:spPr>
          <a:xfrm>
            <a:off x="17134104"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01" name="Male">
            <a:extLst>
              <a:ext uri="{FF2B5EF4-FFF2-40B4-BE49-F238E27FC236}">
                <a16:creationId xmlns:a16="http://schemas.microsoft.com/office/drawing/2014/main" id="{EA2824EB-02C3-AE41-AEB6-F7374760B74F}"/>
              </a:ext>
            </a:extLst>
          </p:cNvPr>
          <p:cNvSpPr/>
          <p:nvPr/>
        </p:nvSpPr>
        <p:spPr>
          <a:xfrm>
            <a:off x="17544858"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02" name="Male">
            <a:extLst>
              <a:ext uri="{FF2B5EF4-FFF2-40B4-BE49-F238E27FC236}">
                <a16:creationId xmlns:a16="http://schemas.microsoft.com/office/drawing/2014/main" id="{FD66F66C-DE23-C641-96ED-F4E25A6136AD}"/>
              </a:ext>
            </a:extLst>
          </p:cNvPr>
          <p:cNvSpPr/>
          <p:nvPr/>
        </p:nvSpPr>
        <p:spPr>
          <a:xfrm>
            <a:off x="17939293"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03" name="Male">
            <a:extLst>
              <a:ext uri="{FF2B5EF4-FFF2-40B4-BE49-F238E27FC236}">
                <a16:creationId xmlns:a16="http://schemas.microsoft.com/office/drawing/2014/main" id="{0D26619D-9A0C-1947-B701-425F839B5597}"/>
              </a:ext>
            </a:extLst>
          </p:cNvPr>
          <p:cNvSpPr/>
          <p:nvPr/>
        </p:nvSpPr>
        <p:spPr>
          <a:xfrm>
            <a:off x="18350048"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04" name="Male">
            <a:extLst>
              <a:ext uri="{FF2B5EF4-FFF2-40B4-BE49-F238E27FC236}">
                <a16:creationId xmlns:a16="http://schemas.microsoft.com/office/drawing/2014/main" id="{CADC657D-2910-5248-8659-DCFCD528C7B1}"/>
              </a:ext>
            </a:extLst>
          </p:cNvPr>
          <p:cNvSpPr/>
          <p:nvPr/>
        </p:nvSpPr>
        <p:spPr>
          <a:xfrm>
            <a:off x="18762360" y="5024454"/>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05" name="Male">
            <a:extLst>
              <a:ext uri="{FF2B5EF4-FFF2-40B4-BE49-F238E27FC236}">
                <a16:creationId xmlns:a16="http://schemas.microsoft.com/office/drawing/2014/main" id="{69132A98-4AD1-A84F-BE05-0517250CCDD4}"/>
              </a:ext>
            </a:extLst>
          </p:cNvPr>
          <p:cNvSpPr/>
          <p:nvPr/>
        </p:nvSpPr>
        <p:spPr>
          <a:xfrm>
            <a:off x="19173114"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06" name="Male">
            <a:extLst>
              <a:ext uri="{FF2B5EF4-FFF2-40B4-BE49-F238E27FC236}">
                <a16:creationId xmlns:a16="http://schemas.microsoft.com/office/drawing/2014/main" id="{D6096C8F-3312-2643-B4D0-9BCC2B53A286}"/>
              </a:ext>
            </a:extLst>
          </p:cNvPr>
          <p:cNvSpPr/>
          <p:nvPr/>
        </p:nvSpPr>
        <p:spPr>
          <a:xfrm>
            <a:off x="19583868"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07" name="Male">
            <a:extLst>
              <a:ext uri="{FF2B5EF4-FFF2-40B4-BE49-F238E27FC236}">
                <a16:creationId xmlns:a16="http://schemas.microsoft.com/office/drawing/2014/main" id="{BDDB7B96-949C-4D46-A00E-9A6D15AA1732}"/>
              </a:ext>
            </a:extLst>
          </p:cNvPr>
          <p:cNvSpPr/>
          <p:nvPr/>
        </p:nvSpPr>
        <p:spPr>
          <a:xfrm>
            <a:off x="20028155"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08" name="Male">
            <a:extLst>
              <a:ext uri="{FF2B5EF4-FFF2-40B4-BE49-F238E27FC236}">
                <a16:creationId xmlns:a16="http://schemas.microsoft.com/office/drawing/2014/main" id="{E224CB38-ABF4-CF47-A5CF-606DC6E29BC4}"/>
              </a:ext>
            </a:extLst>
          </p:cNvPr>
          <p:cNvSpPr/>
          <p:nvPr/>
        </p:nvSpPr>
        <p:spPr>
          <a:xfrm>
            <a:off x="20438910"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09" name="Male">
            <a:extLst>
              <a:ext uri="{FF2B5EF4-FFF2-40B4-BE49-F238E27FC236}">
                <a16:creationId xmlns:a16="http://schemas.microsoft.com/office/drawing/2014/main" id="{C7CD6B87-AB79-6A4B-A27E-5D25E0FAD345}"/>
              </a:ext>
            </a:extLst>
          </p:cNvPr>
          <p:cNvSpPr/>
          <p:nvPr/>
        </p:nvSpPr>
        <p:spPr>
          <a:xfrm>
            <a:off x="20851222" y="5024454"/>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10" name="Male">
            <a:extLst>
              <a:ext uri="{FF2B5EF4-FFF2-40B4-BE49-F238E27FC236}">
                <a16:creationId xmlns:a16="http://schemas.microsoft.com/office/drawing/2014/main" id="{44C9F81F-ABFB-4F4E-8F7D-BB06B2DB60AD}"/>
              </a:ext>
            </a:extLst>
          </p:cNvPr>
          <p:cNvSpPr/>
          <p:nvPr/>
        </p:nvSpPr>
        <p:spPr>
          <a:xfrm>
            <a:off x="21261976"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11" name="Male">
            <a:extLst>
              <a:ext uri="{FF2B5EF4-FFF2-40B4-BE49-F238E27FC236}">
                <a16:creationId xmlns:a16="http://schemas.microsoft.com/office/drawing/2014/main" id="{4F6729CD-9D3D-2142-B17B-15FCD1250685}"/>
              </a:ext>
            </a:extLst>
          </p:cNvPr>
          <p:cNvSpPr/>
          <p:nvPr/>
        </p:nvSpPr>
        <p:spPr>
          <a:xfrm>
            <a:off x="21672730" y="502445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12" name="Male">
            <a:extLst>
              <a:ext uri="{FF2B5EF4-FFF2-40B4-BE49-F238E27FC236}">
                <a16:creationId xmlns:a16="http://schemas.microsoft.com/office/drawing/2014/main" id="{9702C862-BDC6-7B4E-B24C-F9B339B832E5}"/>
              </a:ext>
            </a:extLst>
          </p:cNvPr>
          <p:cNvSpPr/>
          <p:nvPr/>
        </p:nvSpPr>
        <p:spPr>
          <a:xfrm>
            <a:off x="1307537"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13" name="Male">
            <a:extLst>
              <a:ext uri="{FF2B5EF4-FFF2-40B4-BE49-F238E27FC236}">
                <a16:creationId xmlns:a16="http://schemas.microsoft.com/office/drawing/2014/main" id="{E07C91EF-F96A-5A4A-B278-01D3097CBCAC}"/>
              </a:ext>
            </a:extLst>
          </p:cNvPr>
          <p:cNvSpPr/>
          <p:nvPr/>
        </p:nvSpPr>
        <p:spPr>
          <a:xfrm>
            <a:off x="1718292"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14" name="Male">
            <a:extLst>
              <a:ext uri="{FF2B5EF4-FFF2-40B4-BE49-F238E27FC236}">
                <a16:creationId xmlns:a16="http://schemas.microsoft.com/office/drawing/2014/main" id="{D08783F9-759C-0D41-B538-1E36DD16E546}"/>
              </a:ext>
            </a:extLst>
          </p:cNvPr>
          <p:cNvSpPr/>
          <p:nvPr/>
        </p:nvSpPr>
        <p:spPr>
          <a:xfrm>
            <a:off x="2130604" y="5816822"/>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15" name="Male">
            <a:extLst>
              <a:ext uri="{FF2B5EF4-FFF2-40B4-BE49-F238E27FC236}">
                <a16:creationId xmlns:a16="http://schemas.microsoft.com/office/drawing/2014/main" id="{F21B9AAB-4DA8-444C-9476-A6E8D15EAB26}"/>
              </a:ext>
            </a:extLst>
          </p:cNvPr>
          <p:cNvSpPr/>
          <p:nvPr/>
        </p:nvSpPr>
        <p:spPr>
          <a:xfrm>
            <a:off x="2541358"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16" name="Male">
            <a:extLst>
              <a:ext uri="{FF2B5EF4-FFF2-40B4-BE49-F238E27FC236}">
                <a16:creationId xmlns:a16="http://schemas.microsoft.com/office/drawing/2014/main" id="{5FE80844-E982-6546-8FB0-659DD2241338}"/>
              </a:ext>
            </a:extLst>
          </p:cNvPr>
          <p:cNvSpPr/>
          <p:nvPr/>
        </p:nvSpPr>
        <p:spPr>
          <a:xfrm>
            <a:off x="2952112"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17" name="Male">
            <a:extLst>
              <a:ext uri="{FF2B5EF4-FFF2-40B4-BE49-F238E27FC236}">
                <a16:creationId xmlns:a16="http://schemas.microsoft.com/office/drawing/2014/main" id="{4349124E-1910-9545-B2AF-DB44E11471FF}"/>
              </a:ext>
            </a:extLst>
          </p:cNvPr>
          <p:cNvSpPr/>
          <p:nvPr/>
        </p:nvSpPr>
        <p:spPr>
          <a:xfrm>
            <a:off x="3396399"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18" name="Male">
            <a:extLst>
              <a:ext uri="{FF2B5EF4-FFF2-40B4-BE49-F238E27FC236}">
                <a16:creationId xmlns:a16="http://schemas.microsoft.com/office/drawing/2014/main" id="{D90A8286-4874-9544-90B6-7D8680CCE16C}"/>
              </a:ext>
            </a:extLst>
          </p:cNvPr>
          <p:cNvSpPr/>
          <p:nvPr/>
        </p:nvSpPr>
        <p:spPr>
          <a:xfrm>
            <a:off x="3807154"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19" name="Male">
            <a:extLst>
              <a:ext uri="{FF2B5EF4-FFF2-40B4-BE49-F238E27FC236}">
                <a16:creationId xmlns:a16="http://schemas.microsoft.com/office/drawing/2014/main" id="{253CD8B4-F5C6-9142-88B9-24A4ABF2532D}"/>
              </a:ext>
            </a:extLst>
          </p:cNvPr>
          <p:cNvSpPr/>
          <p:nvPr/>
        </p:nvSpPr>
        <p:spPr>
          <a:xfrm>
            <a:off x="4219466" y="5816822"/>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20" name="Male">
            <a:extLst>
              <a:ext uri="{FF2B5EF4-FFF2-40B4-BE49-F238E27FC236}">
                <a16:creationId xmlns:a16="http://schemas.microsoft.com/office/drawing/2014/main" id="{B51031F8-70BE-C44B-A344-15BB5BE88133}"/>
              </a:ext>
            </a:extLst>
          </p:cNvPr>
          <p:cNvSpPr/>
          <p:nvPr/>
        </p:nvSpPr>
        <p:spPr>
          <a:xfrm>
            <a:off x="4630220"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21" name="Male">
            <a:extLst>
              <a:ext uri="{FF2B5EF4-FFF2-40B4-BE49-F238E27FC236}">
                <a16:creationId xmlns:a16="http://schemas.microsoft.com/office/drawing/2014/main" id="{238B8A3B-17C5-2746-BA9A-5CFD9CCD82AE}"/>
              </a:ext>
            </a:extLst>
          </p:cNvPr>
          <p:cNvSpPr/>
          <p:nvPr/>
        </p:nvSpPr>
        <p:spPr>
          <a:xfrm>
            <a:off x="5040974"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22" name="Male">
            <a:extLst>
              <a:ext uri="{FF2B5EF4-FFF2-40B4-BE49-F238E27FC236}">
                <a16:creationId xmlns:a16="http://schemas.microsoft.com/office/drawing/2014/main" id="{310F7833-5D7C-2644-BBFC-F33C46FDAA5C}"/>
              </a:ext>
            </a:extLst>
          </p:cNvPr>
          <p:cNvSpPr/>
          <p:nvPr/>
        </p:nvSpPr>
        <p:spPr>
          <a:xfrm>
            <a:off x="5462705"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23" name="Male">
            <a:extLst>
              <a:ext uri="{FF2B5EF4-FFF2-40B4-BE49-F238E27FC236}">
                <a16:creationId xmlns:a16="http://schemas.microsoft.com/office/drawing/2014/main" id="{74DD91EF-16C3-144D-BD78-F6185B139A57}"/>
              </a:ext>
            </a:extLst>
          </p:cNvPr>
          <p:cNvSpPr/>
          <p:nvPr/>
        </p:nvSpPr>
        <p:spPr>
          <a:xfrm>
            <a:off x="5873460"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24" name="Male">
            <a:extLst>
              <a:ext uri="{FF2B5EF4-FFF2-40B4-BE49-F238E27FC236}">
                <a16:creationId xmlns:a16="http://schemas.microsoft.com/office/drawing/2014/main" id="{57ACCDDF-D6F0-A041-9BF2-C0DD82CBDB1E}"/>
              </a:ext>
            </a:extLst>
          </p:cNvPr>
          <p:cNvSpPr/>
          <p:nvPr/>
        </p:nvSpPr>
        <p:spPr>
          <a:xfrm>
            <a:off x="6285772" y="5816822"/>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25" name="Male">
            <a:extLst>
              <a:ext uri="{FF2B5EF4-FFF2-40B4-BE49-F238E27FC236}">
                <a16:creationId xmlns:a16="http://schemas.microsoft.com/office/drawing/2014/main" id="{745E099B-06D7-6546-B8DB-A161FD2DA117}"/>
              </a:ext>
            </a:extLst>
          </p:cNvPr>
          <p:cNvSpPr/>
          <p:nvPr/>
        </p:nvSpPr>
        <p:spPr>
          <a:xfrm>
            <a:off x="6696526"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26" name="Male">
            <a:extLst>
              <a:ext uri="{FF2B5EF4-FFF2-40B4-BE49-F238E27FC236}">
                <a16:creationId xmlns:a16="http://schemas.microsoft.com/office/drawing/2014/main" id="{ED080896-DB0F-6243-A0F3-B6B79CEEAA52}"/>
              </a:ext>
            </a:extLst>
          </p:cNvPr>
          <p:cNvSpPr/>
          <p:nvPr/>
        </p:nvSpPr>
        <p:spPr>
          <a:xfrm>
            <a:off x="7107280"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27" name="Male">
            <a:extLst>
              <a:ext uri="{FF2B5EF4-FFF2-40B4-BE49-F238E27FC236}">
                <a16:creationId xmlns:a16="http://schemas.microsoft.com/office/drawing/2014/main" id="{D2C48D00-9D56-A94E-9675-9326D2BAFBEE}"/>
              </a:ext>
            </a:extLst>
          </p:cNvPr>
          <p:cNvSpPr/>
          <p:nvPr/>
        </p:nvSpPr>
        <p:spPr>
          <a:xfrm>
            <a:off x="7551567"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28" name="Male">
            <a:extLst>
              <a:ext uri="{FF2B5EF4-FFF2-40B4-BE49-F238E27FC236}">
                <a16:creationId xmlns:a16="http://schemas.microsoft.com/office/drawing/2014/main" id="{C18E863F-0399-104A-ACCD-CE14848A4FDD}"/>
              </a:ext>
            </a:extLst>
          </p:cNvPr>
          <p:cNvSpPr/>
          <p:nvPr/>
        </p:nvSpPr>
        <p:spPr>
          <a:xfrm>
            <a:off x="7962322"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29" name="Male">
            <a:extLst>
              <a:ext uri="{FF2B5EF4-FFF2-40B4-BE49-F238E27FC236}">
                <a16:creationId xmlns:a16="http://schemas.microsoft.com/office/drawing/2014/main" id="{86A9EF9C-71FF-0341-AAE9-168A4EF038EA}"/>
              </a:ext>
            </a:extLst>
          </p:cNvPr>
          <p:cNvSpPr/>
          <p:nvPr/>
        </p:nvSpPr>
        <p:spPr>
          <a:xfrm>
            <a:off x="8374634" y="5816822"/>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30" name="Male">
            <a:extLst>
              <a:ext uri="{FF2B5EF4-FFF2-40B4-BE49-F238E27FC236}">
                <a16:creationId xmlns:a16="http://schemas.microsoft.com/office/drawing/2014/main" id="{91C7B8A3-0507-7844-ACB9-3DD9CCBE3B20}"/>
              </a:ext>
            </a:extLst>
          </p:cNvPr>
          <p:cNvSpPr/>
          <p:nvPr/>
        </p:nvSpPr>
        <p:spPr>
          <a:xfrm>
            <a:off x="8785388"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31" name="Male">
            <a:extLst>
              <a:ext uri="{FF2B5EF4-FFF2-40B4-BE49-F238E27FC236}">
                <a16:creationId xmlns:a16="http://schemas.microsoft.com/office/drawing/2014/main" id="{C00E49B2-1A55-1F4D-9680-0FBF75235D43}"/>
              </a:ext>
            </a:extLst>
          </p:cNvPr>
          <p:cNvSpPr/>
          <p:nvPr/>
        </p:nvSpPr>
        <p:spPr>
          <a:xfrm>
            <a:off x="9196142"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32" name="Male">
            <a:extLst>
              <a:ext uri="{FF2B5EF4-FFF2-40B4-BE49-F238E27FC236}">
                <a16:creationId xmlns:a16="http://schemas.microsoft.com/office/drawing/2014/main" id="{2F09045F-3A56-C647-81FA-B26A20170E53}"/>
              </a:ext>
            </a:extLst>
          </p:cNvPr>
          <p:cNvSpPr/>
          <p:nvPr/>
        </p:nvSpPr>
        <p:spPr>
          <a:xfrm>
            <a:off x="9656253"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33" name="Male">
            <a:extLst>
              <a:ext uri="{FF2B5EF4-FFF2-40B4-BE49-F238E27FC236}">
                <a16:creationId xmlns:a16="http://schemas.microsoft.com/office/drawing/2014/main" id="{F40D8AB6-6559-054C-AAF8-AE29B0646069}"/>
              </a:ext>
            </a:extLst>
          </p:cNvPr>
          <p:cNvSpPr/>
          <p:nvPr/>
        </p:nvSpPr>
        <p:spPr>
          <a:xfrm>
            <a:off x="10067008"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34" name="Male">
            <a:extLst>
              <a:ext uri="{FF2B5EF4-FFF2-40B4-BE49-F238E27FC236}">
                <a16:creationId xmlns:a16="http://schemas.microsoft.com/office/drawing/2014/main" id="{0EF92689-08BE-E446-BC2E-14514D37DB69}"/>
              </a:ext>
            </a:extLst>
          </p:cNvPr>
          <p:cNvSpPr/>
          <p:nvPr/>
        </p:nvSpPr>
        <p:spPr>
          <a:xfrm>
            <a:off x="10479320" y="5816822"/>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35" name="Male">
            <a:extLst>
              <a:ext uri="{FF2B5EF4-FFF2-40B4-BE49-F238E27FC236}">
                <a16:creationId xmlns:a16="http://schemas.microsoft.com/office/drawing/2014/main" id="{ACDD898E-2C3D-DC4D-942E-8F1358BF4253}"/>
              </a:ext>
            </a:extLst>
          </p:cNvPr>
          <p:cNvSpPr/>
          <p:nvPr/>
        </p:nvSpPr>
        <p:spPr>
          <a:xfrm>
            <a:off x="10890074"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36" name="Male">
            <a:extLst>
              <a:ext uri="{FF2B5EF4-FFF2-40B4-BE49-F238E27FC236}">
                <a16:creationId xmlns:a16="http://schemas.microsoft.com/office/drawing/2014/main" id="{E85562F1-52A5-4A4F-A9FC-622F78E06BC8}"/>
              </a:ext>
            </a:extLst>
          </p:cNvPr>
          <p:cNvSpPr/>
          <p:nvPr/>
        </p:nvSpPr>
        <p:spPr>
          <a:xfrm>
            <a:off x="11300828"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37" name="Male">
            <a:extLst>
              <a:ext uri="{FF2B5EF4-FFF2-40B4-BE49-F238E27FC236}">
                <a16:creationId xmlns:a16="http://schemas.microsoft.com/office/drawing/2014/main" id="{9D00C1B4-613D-B542-868B-3AF8C220BD48}"/>
              </a:ext>
            </a:extLst>
          </p:cNvPr>
          <p:cNvSpPr/>
          <p:nvPr/>
        </p:nvSpPr>
        <p:spPr>
          <a:xfrm>
            <a:off x="11745115"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38" name="Male">
            <a:extLst>
              <a:ext uri="{FF2B5EF4-FFF2-40B4-BE49-F238E27FC236}">
                <a16:creationId xmlns:a16="http://schemas.microsoft.com/office/drawing/2014/main" id="{EEB3556D-4031-2140-90DB-86D1FFBEA5A5}"/>
              </a:ext>
            </a:extLst>
          </p:cNvPr>
          <p:cNvSpPr/>
          <p:nvPr/>
        </p:nvSpPr>
        <p:spPr>
          <a:xfrm>
            <a:off x="12155870"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39" name="Male">
            <a:extLst>
              <a:ext uri="{FF2B5EF4-FFF2-40B4-BE49-F238E27FC236}">
                <a16:creationId xmlns:a16="http://schemas.microsoft.com/office/drawing/2014/main" id="{C7C4327B-A726-6C46-8B5D-9E8F86F49BF3}"/>
              </a:ext>
            </a:extLst>
          </p:cNvPr>
          <p:cNvSpPr/>
          <p:nvPr/>
        </p:nvSpPr>
        <p:spPr>
          <a:xfrm>
            <a:off x="12568182" y="5816822"/>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40" name="Male">
            <a:extLst>
              <a:ext uri="{FF2B5EF4-FFF2-40B4-BE49-F238E27FC236}">
                <a16:creationId xmlns:a16="http://schemas.microsoft.com/office/drawing/2014/main" id="{C8E4C252-7C8A-2A4A-87D0-2DF3B7C8241B}"/>
              </a:ext>
            </a:extLst>
          </p:cNvPr>
          <p:cNvSpPr/>
          <p:nvPr/>
        </p:nvSpPr>
        <p:spPr>
          <a:xfrm>
            <a:off x="12978936"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41" name="Male">
            <a:extLst>
              <a:ext uri="{FF2B5EF4-FFF2-40B4-BE49-F238E27FC236}">
                <a16:creationId xmlns:a16="http://schemas.microsoft.com/office/drawing/2014/main" id="{FA842479-9200-9645-B478-321441ACE458}"/>
              </a:ext>
            </a:extLst>
          </p:cNvPr>
          <p:cNvSpPr/>
          <p:nvPr/>
        </p:nvSpPr>
        <p:spPr>
          <a:xfrm>
            <a:off x="13389690"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42" name="Male">
            <a:extLst>
              <a:ext uri="{FF2B5EF4-FFF2-40B4-BE49-F238E27FC236}">
                <a16:creationId xmlns:a16="http://schemas.microsoft.com/office/drawing/2014/main" id="{81AB7F62-B501-CC4B-B894-905D907C0552}"/>
              </a:ext>
            </a:extLst>
          </p:cNvPr>
          <p:cNvSpPr/>
          <p:nvPr/>
        </p:nvSpPr>
        <p:spPr>
          <a:xfrm>
            <a:off x="13811421"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43" name="Male">
            <a:extLst>
              <a:ext uri="{FF2B5EF4-FFF2-40B4-BE49-F238E27FC236}">
                <a16:creationId xmlns:a16="http://schemas.microsoft.com/office/drawing/2014/main" id="{BDAAC51B-1492-1141-8254-08B4FFC65891}"/>
              </a:ext>
            </a:extLst>
          </p:cNvPr>
          <p:cNvSpPr/>
          <p:nvPr/>
        </p:nvSpPr>
        <p:spPr>
          <a:xfrm>
            <a:off x="14222176"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44" name="Male">
            <a:extLst>
              <a:ext uri="{FF2B5EF4-FFF2-40B4-BE49-F238E27FC236}">
                <a16:creationId xmlns:a16="http://schemas.microsoft.com/office/drawing/2014/main" id="{EAA1894F-6E6B-0749-AF8A-12C1B30784AD}"/>
              </a:ext>
            </a:extLst>
          </p:cNvPr>
          <p:cNvSpPr/>
          <p:nvPr/>
        </p:nvSpPr>
        <p:spPr>
          <a:xfrm>
            <a:off x="14634488" y="5816822"/>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45" name="Male">
            <a:extLst>
              <a:ext uri="{FF2B5EF4-FFF2-40B4-BE49-F238E27FC236}">
                <a16:creationId xmlns:a16="http://schemas.microsoft.com/office/drawing/2014/main" id="{2E434670-877A-7448-B0EC-81B284F0B3F2}"/>
              </a:ext>
            </a:extLst>
          </p:cNvPr>
          <p:cNvSpPr/>
          <p:nvPr/>
        </p:nvSpPr>
        <p:spPr>
          <a:xfrm>
            <a:off x="15045242"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46" name="Male">
            <a:extLst>
              <a:ext uri="{FF2B5EF4-FFF2-40B4-BE49-F238E27FC236}">
                <a16:creationId xmlns:a16="http://schemas.microsoft.com/office/drawing/2014/main" id="{F3A2DF18-C731-2349-87C7-97151EA1A59F}"/>
              </a:ext>
            </a:extLst>
          </p:cNvPr>
          <p:cNvSpPr/>
          <p:nvPr/>
        </p:nvSpPr>
        <p:spPr>
          <a:xfrm>
            <a:off x="15455996"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47" name="Male">
            <a:extLst>
              <a:ext uri="{FF2B5EF4-FFF2-40B4-BE49-F238E27FC236}">
                <a16:creationId xmlns:a16="http://schemas.microsoft.com/office/drawing/2014/main" id="{35A18ACC-E014-564A-B9E8-B3A9A1970546}"/>
              </a:ext>
            </a:extLst>
          </p:cNvPr>
          <p:cNvSpPr/>
          <p:nvPr/>
        </p:nvSpPr>
        <p:spPr>
          <a:xfrm>
            <a:off x="15900283"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48" name="Male">
            <a:extLst>
              <a:ext uri="{FF2B5EF4-FFF2-40B4-BE49-F238E27FC236}">
                <a16:creationId xmlns:a16="http://schemas.microsoft.com/office/drawing/2014/main" id="{5022849B-057F-5E4E-96FF-B2490EF5C07A}"/>
              </a:ext>
            </a:extLst>
          </p:cNvPr>
          <p:cNvSpPr/>
          <p:nvPr/>
        </p:nvSpPr>
        <p:spPr>
          <a:xfrm>
            <a:off x="16311038"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49" name="Male">
            <a:extLst>
              <a:ext uri="{FF2B5EF4-FFF2-40B4-BE49-F238E27FC236}">
                <a16:creationId xmlns:a16="http://schemas.microsoft.com/office/drawing/2014/main" id="{6225FAC2-BC75-0443-91A2-74966A399656}"/>
              </a:ext>
            </a:extLst>
          </p:cNvPr>
          <p:cNvSpPr/>
          <p:nvPr/>
        </p:nvSpPr>
        <p:spPr>
          <a:xfrm>
            <a:off x="16723350" y="5816822"/>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50" name="Male">
            <a:extLst>
              <a:ext uri="{FF2B5EF4-FFF2-40B4-BE49-F238E27FC236}">
                <a16:creationId xmlns:a16="http://schemas.microsoft.com/office/drawing/2014/main" id="{440EF374-56A4-BB46-B33A-07062E40B4FD}"/>
              </a:ext>
            </a:extLst>
          </p:cNvPr>
          <p:cNvSpPr/>
          <p:nvPr/>
        </p:nvSpPr>
        <p:spPr>
          <a:xfrm>
            <a:off x="17134104"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51" name="Male">
            <a:extLst>
              <a:ext uri="{FF2B5EF4-FFF2-40B4-BE49-F238E27FC236}">
                <a16:creationId xmlns:a16="http://schemas.microsoft.com/office/drawing/2014/main" id="{D9A17333-C5F0-0648-A397-B9FA27EBDFB6}"/>
              </a:ext>
            </a:extLst>
          </p:cNvPr>
          <p:cNvSpPr/>
          <p:nvPr/>
        </p:nvSpPr>
        <p:spPr>
          <a:xfrm>
            <a:off x="17544858"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52" name="Male">
            <a:extLst>
              <a:ext uri="{FF2B5EF4-FFF2-40B4-BE49-F238E27FC236}">
                <a16:creationId xmlns:a16="http://schemas.microsoft.com/office/drawing/2014/main" id="{3F8DD358-A849-DE48-A0FD-BE24E9D042CA}"/>
              </a:ext>
            </a:extLst>
          </p:cNvPr>
          <p:cNvSpPr/>
          <p:nvPr/>
        </p:nvSpPr>
        <p:spPr>
          <a:xfrm>
            <a:off x="17939293"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53" name="Male">
            <a:extLst>
              <a:ext uri="{FF2B5EF4-FFF2-40B4-BE49-F238E27FC236}">
                <a16:creationId xmlns:a16="http://schemas.microsoft.com/office/drawing/2014/main" id="{FDEFF159-F5F6-C047-BFBD-C4C5CE65C42C}"/>
              </a:ext>
            </a:extLst>
          </p:cNvPr>
          <p:cNvSpPr/>
          <p:nvPr/>
        </p:nvSpPr>
        <p:spPr>
          <a:xfrm>
            <a:off x="18350048"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54" name="Male">
            <a:extLst>
              <a:ext uri="{FF2B5EF4-FFF2-40B4-BE49-F238E27FC236}">
                <a16:creationId xmlns:a16="http://schemas.microsoft.com/office/drawing/2014/main" id="{27C97AE7-29CE-3546-B73F-F41A55DBFC5A}"/>
              </a:ext>
            </a:extLst>
          </p:cNvPr>
          <p:cNvSpPr/>
          <p:nvPr/>
        </p:nvSpPr>
        <p:spPr>
          <a:xfrm>
            <a:off x="18762360" y="5816822"/>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55" name="Male">
            <a:extLst>
              <a:ext uri="{FF2B5EF4-FFF2-40B4-BE49-F238E27FC236}">
                <a16:creationId xmlns:a16="http://schemas.microsoft.com/office/drawing/2014/main" id="{57C56C0C-F2A6-994C-A100-F5AB0CC2DCA9}"/>
              </a:ext>
            </a:extLst>
          </p:cNvPr>
          <p:cNvSpPr/>
          <p:nvPr/>
        </p:nvSpPr>
        <p:spPr>
          <a:xfrm>
            <a:off x="19173114"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56" name="Male">
            <a:extLst>
              <a:ext uri="{FF2B5EF4-FFF2-40B4-BE49-F238E27FC236}">
                <a16:creationId xmlns:a16="http://schemas.microsoft.com/office/drawing/2014/main" id="{185649AB-F3A6-7B40-9420-3C04F10EA33C}"/>
              </a:ext>
            </a:extLst>
          </p:cNvPr>
          <p:cNvSpPr/>
          <p:nvPr/>
        </p:nvSpPr>
        <p:spPr>
          <a:xfrm>
            <a:off x="19583868"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57" name="Male">
            <a:extLst>
              <a:ext uri="{FF2B5EF4-FFF2-40B4-BE49-F238E27FC236}">
                <a16:creationId xmlns:a16="http://schemas.microsoft.com/office/drawing/2014/main" id="{92250755-5A46-CC46-ABCD-B3F8B8CBFC37}"/>
              </a:ext>
            </a:extLst>
          </p:cNvPr>
          <p:cNvSpPr/>
          <p:nvPr/>
        </p:nvSpPr>
        <p:spPr>
          <a:xfrm>
            <a:off x="20028155"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58" name="Male">
            <a:extLst>
              <a:ext uri="{FF2B5EF4-FFF2-40B4-BE49-F238E27FC236}">
                <a16:creationId xmlns:a16="http://schemas.microsoft.com/office/drawing/2014/main" id="{25AEA376-0B99-2944-9DE6-5B7AF11F3E01}"/>
              </a:ext>
            </a:extLst>
          </p:cNvPr>
          <p:cNvSpPr/>
          <p:nvPr/>
        </p:nvSpPr>
        <p:spPr>
          <a:xfrm>
            <a:off x="20438910"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59" name="Male">
            <a:extLst>
              <a:ext uri="{FF2B5EF4-FFF2-40B4-BE49-F238E27FC236}">
                <a16:creationId xmlns:a16="http://schemas.microsoft.com/office/drawing/2014/main" id="{BBC7342D-73EE-294E-A517-5B587085131B}"/>
              </a:ext>
            </a:extLst>
          </p:cNvPr>
          <p:cNvSpPr/>
          <p:nvPr/>
        </p:nvSpPr>
        <p:spPr>
          <a:xfrm>
            <a:off x="20851222" y="5816822"/>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60" name="Male">
            <a:extLst>
              <a:ext uri="{FF2B5EF4-FFF2-40B4-BE49-F238E27FC236}">
                <a16:creationId xmlns:a16="http://schemas.microsoft.com/office/drawing/2014/main" id="{91A4F7F2-7705-4045-842E-35662D68D318}"/>
              </a:ext>
            </a:extLst>
          </p:cNvPr>
          <p:cNvSpPr/>
          <p:nvPr/>
        </p:nvSpPr>
        <p:spPr>
          <a:xfrm>
            <a:off x="21261976"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61" name="Male">
            <a:extLst>
              <a:ext uri="{FF2B5EF4-FFF2-40B4-BE49-F238E27FC236}">
                <a16:creationId xmlns:a16="http://schemas.microsoft.com/office/drawing/2014/main" id="{22B5DC2C-CF38-A541-8FF3-2E38DB27D4D3}"/>
              </a:ext>
            </a:extLst>
          </p:cNvPr>
          <p:cNvSpPr/>
          <p:nvPr/>
        </p:nvSpPr>
        <p:spPr>
          <a:xfrm>
            <a:off x="21672730" y="581682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62" name="Male">
            <a:extLst>
              <a:ext uri="{FF2B5EF4-FFF2-40B4-BE49-F238E27FC236}">
                <a16:creationId xmlns:a16="http://schemas.microsoft.com/office/drawing/2014/main" id="{9E5D8A9B-51A5-344C-BC31-16918422C4FA}"/>
              </a:ext>
            </a:extLst>
          </p:cNvPr>
          <p:cNvSpPr/>
          <p:nvPr/>
        </p:nvSpPr>
        <p:spPr>
          <a:xfrm>
            <a:off x="1307537"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63" name="Male">
            <a:extLst>
              <a:ext uri="{FF2B5EF4-FFF2-40B4-BE49-F238E27FC236}">
                <a16:creationId xmlns:a16="http://schemas.microsoft.com/office/drawing/2014/main" id="{20AF4158-980C-7B4F-8E71-97D3163F85EB}"/>
              </a:ext>
            </a:extLst>
          </p:cNvPr>
          <p:cNvSpPr/>
          <p:nvPr/>
        </p:nvSpPr>
        <p:spPr>
          <a:xfrm>
            <a:off x="1718292"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64" name="Male">
            <a:extLst>
              <a:ext uri="{FF2B5EF4-FFF2-40B4-BE49-F238E27FC236}">
                <a16:creationId xmlns:a16="http://schemas.microsoft.com/office/drawing/2014/main" id="{DF60E133-773B-D74E-9B22-007E523EED44}"/>
              </a:ext>
            </a:extLst>
          </p:cNvPr>
          <p:cNvSpPr/>
          <p:nvPr/>
        </p:nvSpPr>
        <p:spPr>
          <a:xfrm>
            <a:off x="2130604" y="6533793"/>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65" name="Male">
            <a:extLst>
              <a:ext uri="{FF2B5EF4-FFF2-40B4-BE49-F238E27FC236}">
                <a16:creationId xmlns:a16="http://schemas.microsoft.com/office/drawing/2014/main" id="{C44C0D7E-FFEE-574A-B6C1-EAAC9C841E88}"/>
              </a:ext>
            </a:extLst>
          </p:cNvPr>
          <p:cNvSpPr/>
          <p:nvPr/>
        </p:nvSpPr>
        <p:spPr>
          <a:xfrm>
            <a:off x="2541358"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66" name="Male">
            <a:extLst>
              <a:ext uri="{FF2B5EF4-FFF2-40B4-BE49-F238E27FC236}">
                <a16:creationId xmlns:a16="http://schemas.microsoft.com/office/drawing/2014/main" id="{C074AD3D-F203-1843-BEA8-8FD894BF9FBF}"/>
              </a:ext>
            </a:extLst>
          </p:cNvPr>
          <p:cNvSpPr/>
          <p:nvPr/>
        </p:nvSpPr>
        <p:spPr>
          <a:xfrm>
            <a:off x="2952112"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67" name="Male">
            <a:extLst>
              <a:ext uri="{FF2B5EF4-FFF2-40B4-BE49-F238E27FC236}">
                <a16:creationId xmlns:a16="http://schemas.microsoft.com/office/drawing/2014/main" id="{3D655604-F3D0-AC47-8577-5C8A25FB843E}"/>
              </a:ext>
            </a:extLst>
          </p:cNvPr>
          <p:cNvSpPr/>
          <p:nvPr/>
        </p:nvSpPr>
        <p:spPr>
          <a:xfrm>
            <a:off x="3396399"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68" name="Male">
            <a:extLst>
              <a:ext uri="{FF2B5EF4-FFF2-40B4-BE49-F238E27FC236}">
                <a16:creationId xmlns:a16="http://schemas.microsoft.com/office/drawing/2014/main" id="{BCDF0FA6-2C3C-0047-8D6E-45064FC061D2}"/>
              </a:ext>
            </a:extLst>
          </p:cNvPr>
          <p:cNvSpPr/>
          <p:nvPr/>
        </p:nvSpPr>
        <p:spPr>
          <a:xfrm>
            <a:off x="3807154"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69" name="Male">
            <a:extLst>
              <a:ext uri="{FF2B5EF4-FFF2-40B4-BE49-F238E27FC236}">
                <a16:creationId xmlns:a16="http://schemas.microsoft.com/office/drawing/2014/main" id="{5F4C9C16-AE19-BC4E-BED9-C3265FCBFC1B}"/>
              </a:ext>
            </a:extLst>
          </p:cNvPr>
          <p:cNvSpPr/>
          <p:nvPr/>
        </p:nvSpPr>
        <p:spPr>
          <a:xfrm>
            <a:off x="4219466" y="6533793"/>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70" name="Male">
            <a:extLst>
              <a:ext uri="{FF2B5EF4-FFF2-40B4-BE49-F238E27FC236}">
                <a16:creationId xmlns:a16="http://schemas.microsoft.com/office/drawing/2014/main" id="{2F9D4C29-83D3-7242-A230-FFA8B4C5054D}"/>
              </a:ext>
            </a:extLst>
          </p:cNvPr>
          <p:cNvSpPr/>
          <p:nvPr/>
        </p:nvSpPr>
        <p:spPr>
          <a:xfrm>
            <a:off x="4630220"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71" name="Male">
            <a:extLst>
              <a:ext uri="{FF2B5EF4-FFF2-40B4-BE49-F238E27FC236}">
                <a16:creationId xmlns:a16="http://schemas.microsoft.com/office/drawing/2014/main" id="{C41FAD9A-CFEF-6440-8426-BE039445A6A2}"/>
              </a:ext>
            </a:extLst>
          </p:cNvPr>
          <p:cNvSpPr/>
          <p:nvPr/>
        </p:nvSpPr>
        <p:spPr>
          <a:xfrm>
            <a:off x="5040974"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72" name="Male">
            <a:extLst>
              <a:ext uri="{FF2B5EF4-FFF2-40B4-BE49-F238E27FC236}">
                <a16:creationId xmlns:a16="http://schemas.microsoft.com/office/drawing/2014/main" id="{089898D2-8E9B-5A46-89E3-C31007028BA3}"/>
              </a:ext>
            </a:extLst>
          </p:cNvPr>
          <p:cNvSpPr/>
          <p:nvPr/>
        </p:nvSpPr>
        <p:spPr>
          <a:xfrm>
            <a:off x="5462705"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73" name="Male">
            <a:extLst>
              <a:ext uri="{FF2B5EF4-FFF2-40B4-BE49-F238E27FC236}">
                <a16:creationId xmlns:a16="http://schemas.microsoft.com/office/drawing/2014/main" id="{F24D999F-E893-1840-AD3B-35E608327032}"/>
              </a:ext>
            </a:extLst>
          </p:cNvPr>
          <p:cNvSpPr/>
          <p:nvPr/>
        </p:nvSpPr>
        <p:spPr>
          <a:xfrm>
            <a:off x="5873460"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74" name="Male">
            <a:extLst>
              <a:ext uri="{FF2B5EF4-FFF2-40B4-BE49-F238E27FC236}">
                <a16:creationId xmlns:a16="http://schemas.microsoft.com/office/drawing/2014/main" id="{22ABCCFA-DD23-854E-94FC-FB9771C7E80F}"/>
              </a:ext>
            </a:extLst>
          </p:cNvPr>
          <p:cNvSpPr/>
          <p:nvPr/>
        </p:nvSpPr>
        <p:spPr>
          <a:xfrm>
            <a:off x="6285772" y="6533793"/>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75" name="Male">
            <a:extLst>
              <a:ext uri="{FF2B5EF4-FFF2-40B4-BE49-F238E27FC236}">
                <a16:creationId xmlns:a16="http://schemas.microsoft.com/office/drawing/2014/main" id="{1691BCA4-FBF5-9F47-B34C-B108E07199B4}"/>
              </a:ext>
            </a:extLst>
          </p:cNvPr>
          <p:cNvSpPr/>
          <p:nvPr/>
        </p:nvSpPr>
        <p:spPr>
          <a:xfrm>
            <a:off x="6696526"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76" name="Male">
            <a:extLst>
              <a:ext uri="{FF2B5EF4-FFF2-40B4-BE49-F238E27FC236}">
                <a16:creationId xmlns:a16="http://schemas.microsoft.com/office/drawing/2014/main" id="{8338410A-B89D-B149-8AD2-F5399A9CC302}"/>
              </a:ext>
            </a:extLst>
          </p:cNvPr>
          <p:cNvSpPr/>
          <p:nvPr/>
        </p:nvSpPr>
        <p:spPr>
          <a:xfrm>
            <a:off x="7107280"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77" name="Male">
            <a:extLst>
              <a:ext uri="{FF2B5EF4-FFF2-40B4-BE49-F238E27FC236}">
                <a16:creationId xmlns:a16="http://schemas.microsoft.com/office/drawing/2014/main" id="{5B39146A-1D7E-6943-B1DE-7D8DDC5A57D4}"/>
              </a:ext>
            </a:extLst>
          </p:cNvPr>
          <p:cNvSpPr/>
          <p:nvPr/>
        </p:nvSpPr>
        <p:spPr>
          <a:xfrm>
            <a:off x="7551567"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78" name="Male">
            <a:extLst>
              <a:ext uri="{FF2B5EF4-FFF2-40B4-BE49-F238E27FC236}">
                <a16:creationId xmlns:a16="http://schemas.microsoft.com/office/drawing/2014/main" id="{843FB2E0-943B-3D47-95D1-22A34E0A16A9}"/>
              </a:ext>
            </a:extLst>
          </p:cNvPr>
          <p:cNvSpPr/>
          <p:nvPr/>
        </p:nvSpPr>
        <p:spPr>
          <a:xfrm>
            <a:off x="7962322"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79" name="Male">
            <a:extLst>
              <a:ext uri="{FF2B5EF4-FFF2-40B4-BE49-F238E27FC236}">
                <a16:creationId xmlns:a16="http://schemas.microsoft.com/office/drawing/2014/main" id="{1FA4E71E-85E3-2D41-97E6-D9E038F26D17}"/>
              </a:ext>
            </a:extLst>
          </p:cNvPr>
          <p:cNvSpPr/>
          <p:nvPr/>
        </p:nvSpPr>
        <p:spPr>
          <a:xfrm>
            <a:off x="8374634" y="6533793"/>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80" name="Male">
            <a:extLst>
              <a:ext uri="{FF2B5EF4-FFF2-40B4-BE49-F238E27FC236}">
                <a16:creationId xmlns:a16="http://schemas.microsoft.com/office/drawing/2014/main" id="{0E27DC93-EF0B-2B4F-84E1-8F21E66DCF1F}"/>
              </a:ext>
            </a:extLst>
          </p:cNvPr>
          <p:cNvSpPr/>
          <p:nvPr/>
        </p:nvSpPr>
        <p:spPr>
          <a:xfrm>
            <a:off x="8785388"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81" name="Male">
            <a:extLst>
              <a:ext uri="{FF2B5EF4-FFF2-40B4-BE49-F238E27FC236}">
                <a16:creationId xmlns:a16="http://schemas.microsoft.com/office/drawing/2014/main" id="{CB731E2F-2C6E-124B-A57D-034255582143}"/>
              </a:ext>
            </a:extLst>
          </p:cNvPr>
          <p:cNvSpPr/>
          <p:nvPr/>
        </p:nvSpPr>
        <p:spPr>
          <a:xfrm>
            <a:off x="9196142"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82" name="Male">
            <a:extLst>
              <a:ext uri="{FF2B5EF4-FFF2-40B4-BE49-F238E27FC236}">
                <a16:creationId xmlns:a16="http://schemas.microsoft.com/office/drawing/2014/main" id="{476811DD-F192-BB43-8E4D-3634607B68AA}"/>
              </a:ext>
            </a:extLst>
          </p:cNvPr>
          <p:cNvSpPr/>
          <p:nvPr/>
        </p:nvSpPr>
        <p:spPr>
          <a:xfrm>
            <a:off x="9656253"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83" name="Male">
            <a:extLst>
              <a:ext uri="{FF2B5EF4-FFF2-40B4-BE49-F238E27FC236}">
                <a16:creationId xmlns:a16="http://schemas.microsoft.com/office/drawing/2014/main" id="{760DA2B3-19E0-FC40-8D0A-0AF15CF1661C}"/>
              </a:ext>
            </a:extLst>
          </p:cNvPr>
          <p:cNvSpPr/>
          <p:nvPr/>
        </p:nvSpPr>
        <p:spPr>
          <a:xfrm>
            <a:off x="10067008"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84" name="Male">
            <a:extLst>
              <a:ext uri="{FF2B5EF4-FFF2-40B4-BE49-F238E27FC236}">
                <a16:creationId xmlns:a16="http://schemas.microsoft.com/office/drawing/2014/main" id="{887F0D96-8882-3148-AA6A-C7C5402402A5}"/>
              </a:ext>
            </a:extLst>
          </p:cNvPr>
          <p:cNvSpPr/>
          <p:nvPr/>
        </p:nvSpPr>
        <p:spPr>
          <a:xfrm>
            <a:off x="10479320" y="6533793"/>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85" name="Male">
            <a:extLst>
              <a:ext uri="{FF2B5EF4-FFF2-40B4-BE49-F238E27FC236}">
                <a16:creationId xmlns:a16="http://schemas.microsoft.com/office/drawing/2014/main" id="{9F36A5F9-D640-BC40-B032-DF59D4F34E25}"/>
              </a:ext>
            </a:extLst>
          </p:cNvPr>
          <p:cNvSpPr/>
          <p:nvPr/>
        </p:nvSpPr>
        <p:spPr>
          <a:xfrm>
            <a:off x="10890074"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86" name="Male">
            <a:extLst>
              <a:ext uri="{FF2B5EF4-FFF2-40B4-BE49-F238E27FC236}">
                <a16:creationId xmlns:a16="http://schemas.microsoft.com/office/drawing/2014/main" id="{F147F9EB-83AF-8946-BBF4-DCF30CC34E4D}"/>
              </a:ext>
            </a:extLst>
          </p:cNvPr>
          <p:cNvSpPr/>
          <p:nvPr/>
        </p:nvSpPr>
        <p:spPr>
          <a:xfrm>
            <a:off x="11300828"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87" name="Male">
            <a:extLst>
              <a:ext uri="{FF2B5EF4-FFF2-40B4-BE49-F238E27FC236}">
                <a16:creationId xmlns:a16="http://schemas.microsoft.com/office/drawing/2014/main" id="{C41FA192-A220-194F-BD97-5829855D7A30}"/>
              </a:ext>
            </a:extLst>
          </p:cNvPr>
          <p:cNvSpPr/>
          <p:nvPr/>
        </p:nvSpPr>
        <p:spPr>
          <a:xfrm>
            <a:off x="11745115"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88" name="Male">
            <a:extLst>
              <a:ext uri="{FF2B5EF4-FFF2-40B4-BE49-F238E27FC236}">
                <a16:creationId xmlns:a16="http://schemas.microsoft.com/office/drawing/2014/main" id="{A43E99AB-1C01-A349-972E-679ECA4E92B3}"/>
              </a:ext>
            </a:extLst>
          </p:cNvPr>
          <p:cNvSpPr/>
          <p:nvPr/>
        </p:nvSpPr>
        <p:spPr>
          <a:xfrm>
            <a:off x="12155870"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89" name="Male">
            <a:extLst>
              <a:ext uri="{FF2B5EF4-FFF2-40B4-BE49-F238E27FC236}">
                <a16:creationId xmlns:a16="http://schemas.microsoft.com/office/drawing/2014/main" id="{B16FC97B-D36D-9845-88A1-53DF4FEE054F}"/>
              </a:ext>
            </a:extLst>
          </p:cNvPr>
          <p:cNvSpPr/>
          <p:nvPr/>
        </p:nvSpPr>
        <p:spPr>
          <a:xfrm>
            <a:off x="12568182" y="6533793"/>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90" name="Male">
            <a:extLst>
              <a:ext uri="{FF2B5EF4-FFF2-40B4-BE49-F238E27FC236}">
                <a16:creationId xmlns:a16="http://schemas.microsoft.com/office/drawing/2014/main" id="{3FA0A2D1-DC72-2641-A870-06B35E48C7C9}"/>
              </a:ext>
            </a:extLst>
          </p:cNvPr>
          <p:cNvSpPr/>
          <p:nvPr/>
        </p:nvSpPr>
        <p:spPr>
          <a:xfrm>
            <a:off x="12978936"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91" name="Male">
            <a:extLst>
              <a:ext uri="{FF2B5EF4-FFF2-40B4-BE49-F238E27FC236}">
                <a16:creationId xmlns:a16="http://schemas.microsoft.com/office/drawing/2014/main" id="{D2652840-4E59-1E47-9C3A-609E3F3F0599}"/>
              </a:ext>
            </a:extLst>
          </p:cNvPr>
          <p:cNvSpPr/>
          <p:nvPr/>
        </p:nvSpPr>
        <p:spPr>
          <a:xfrm>
            <a:off x="13389690"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92" name="Male">
            <a:extLst>
              <a:ext uri="{FF2B5EF4-FFF2-40B4-BE49-F238E27FC236}">
                <a16:creationId xmlns:a16="http://schemas.microsoft.com/office/drawing/2014/main" id="{70A61997-6F1D-9649-9C18-4CA36FD7468A}"/>
              </a:ext>
            </a:extLst>
          </p:cNvPr>
          <p:cNvSpPr/>
          <p:nvPr/>
        </p:nvSpPr>
        <p:spPr>
          <a:xfrm>
            <a:off x="13811421"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93" name="Male">
            <a:extLst>
              <a:ext uri="{FF2B5EF4-FFF2-40B4-BE49-F238E27FC236}">
                <a16:creationId xmlns:a16="http://schemas.microsoft.com/office/drawing/2014/main" id="{81FEC90E-2418-D349-8E16-54AFC9429890}"/>
              </a:ext>
            </a:extLst>
          </p:cNvPr>
          <p:cNvSpPr/>
          <p:nvPr/>
        </p:nvSpPr>
        <p:spPr>
          <a:xfrm>
            <a:off x="14222176"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94" name="Male">
            <a:extLst>
              <a:ext uri="{FF2B5EF4-FFF2-40B4-BE49-F238E27FC236}">
                <a16:creationId xmlns:a16="http://schemas.microsoft.com/office/drawing/2014/main" id="{8B76E0EC-B749-584A-8001-2F5E8862D29C}"/>
              </a:ext>
            </a:extLst>
          </p:cNvPr>
          <p:cNvSpPr/>
          <p:nvPr/>
        </p:nvSpPr>
        <p:spPr>
          <a:xfrm>
            <a:off x="14634488" y="6533793"/>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95" name="Male">
            <a:extLst>
              <a:ext uri="{FF2B5EF4-FFF2-40B4-BE49-F238E27FC236}">
                <a16:creationId xmlns:a16="http://schemas.microsoft.com/office/drawing/2014/main" id="{A8A0AE8D-D7E8-9D4C-8F2F-ADA37E0A9442}"/>
              </a:ext>
            </a:extLst>
          </p:cNvPr>
          <p:cNvSpPr/>
          <p:nvPr/>
        </p:nvSpPr>
        <p:spPr>
          <a:xfrm>
            <a:off x="15045242"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96" name="Male">
            <a:extLst>
              <a:ext uri="{FF2B5EF4-FFF2-40B4-BE49-F238E27FC236}">
                <a16:creationId xmlns:a16="http://schemas.microsoft.com/office/drawing/2014/main" id="{F56235C1-31A3-2949-AAD6-637ECDD1566F}"/>
              </a:ext>
            </a:extLst>
          </p:cNvPr>
          <p:cNvSpPr/>
          <p:nvPr/>
        </p:nvSpPr>
        <p:spPr>
          <a:xfrm>
            <a:off x="15455996"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97" name="Male">
            <a:extLst>
              <a:ext uri="{FF2B5EF4-FFF2-40B4-BE49-F238E27FC236}">
                <a16:creationId xmlns:a16="http://schemas.microsoft.com/office/drawing/2014/main" id="{18E19AA5-9AAE-0D4F-9488-968AD4FD6BD7}"/>
              </a:ext>
            </a:extLst>
          </p:cNvPr>
          <p:cNvSpPr/>
          <p:nvPr/>
        </p:nvSpPr>
        <p:spPr>
          <a:xfrm>
            <a:off x="15900283"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98" name="Male">
            <a:extLst>
              <a:ext uri="{FF2B5EF4-FFF2-40B4-BE49-F238E27FC236}">
                <a16:creationId xmlns:a16="http://schemas.microsoft.com/office/drawing/2014/main" id="{5E7F9D7A-399A-0348-AC4C-A6F354FF7A0B}"/>
              </a:ext>
            </a:extLst>
          </p:cNvPr>
          <p:cNvSpPr/>
          <p:nvPr/>
        </p:nvSpPr>
        <p:spPr>
          <a:xfrm>
            <a:off x="16311038"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299" name="Male">
            <a:extLst>
              <a:ext uri="{FF2B5EF4-FFF2-40B4-BE49-F238E27FC236}">
                <a16:creationId xmlns:a16="http://schemas.microsoft.com/office/drawing/2014/main" id="{C19F8263-CCEF-0A4A-A383-E208B47D9FD6}"/>
              </a:ext>
            </a:extLst>
          </p:cNvPr>
          <p:cNvSpPr/>
          <p:nvPr/>
        </p:nvSpPr>
        <p:spPr>
          <a:xfrm>
            <a:off x="16723350" y="6533793"/>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00" name="Male">
            <a:extLst>
              <a:ext uri="{FF2B5EF4-FFF2-40B4-BE49-F238E27FC236}">
                <a16:creationId xmlns:a16="http://schemas.microsoft.com/office/drawing/2014/main" id="{A44BEF57-E3D0-1543-88C9-F18164035722}"/>
              </a:ext>
            </a:extLst>
          </p:cNvPr>
          <p:cNvSpPr/>
          <p:nvPr/>
        </p:nvSpPr>
        <p:spPr>
          <a:xfrm>
            <a:off x="17134104"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01" name="Male">
            <a:extLst>
              <a:ext uri="{FF2B5EF4-FFF2-40B4-BE49-F238E27FC236}">
                <a16:creationId xmlns:a16="http://schemas.microsoft.com/office/drawing/2014/main" id="{59673CE6-3784-B347-B2AD-7E25A33DF869}"/>
              </a:ext>
            </a:extLst>
          </p:cNvPr>
          <p:cNvSpPr/>
          <p:nvPr/>
        </p:nvSpPr>
        <p:spPr>
          <a:xfrm>
            <a:off x="17544858"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02" name="Male">
            <a:extLst>
              <a:ext uri="{FF2B5EF4-FFF2-40B4-BE49-F238E27FC236}">
                <a16:creationId xmlns:a16="http://schemas.microsoft.com/office/drawing/2014/main" id="{707B515A-E10B-4644-9351-E09AEBCA8F62}"/>
              </a:ext>
            </a:extLst>
          </p:cNvPr>
          <p:cNvSpPr/>
          <p:nvPr/>
        </p:nvSpPr>
        <p:spPr>
          <a:xfrm>
            <a:off x="17939293"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03" name="Male">
            <a:extLst>
              <a:ext uri="{FF2B5EF4-FFF2-40B4-BE49-F238E27FC236}">
                <a16:creationId xmlns:a16="http://schemas.microsoft.com/office/drawing/2014/main" id="{2FC64F13-2A3F-F241-A89F-25137B7A75DF}"/>
              </a:ext>
            </a:extLst>
          </p:cNvPr>
          <p:cNvSpPr/>
          <p:nvPr/>
        </p:nvSpPr>
        <p:spPr>
          <a:xfrm>
            <a:off x="18350048"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04" name="Male">
            <a:extLst>
              <a:ext uri="{FF2B5EF4-FFF2-40B4-BE49-F238E27FC236}">
                <a16:creationId xmlns:a16="http://schemas.microsoft.com/office/drawing/2014/main" id="{A38F945B-B371-D649-9912-643CA48A5854}"/>
              </a:ext>
            </a:extLst>
          </p:cNvPr>
          <p:cNvSpPr/>
          <p:nvPr/>
        </p:nvSpPr>
        <p:spPr>
          <a:xfrm>
            <a:off x="18762360" y="6533793"/>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05" name="Male">
            <a:extLst>
              <a:ext uri="{FF2B5EF4-FFF2-40B4-BE49-F238E27FC236}">
                <a16:creationId xmlns:a16="http://schemas.microsoft.com/office/drawing/2014/main" id="{7C66CAC1-8846-0B4F-B532-B9E4C53F4E61}"/>
              </a:ext>
            </a:extLst>
          </p:cNvPr>
          <p:cNvSpPr/>
          <p:nvPr/>
        </p:nvSpPr>
        <p:spPr>
          <a:xfrm>
            <a:off x="19173114"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06" name="Male">
            <a:extLst>
              <a:ext uri="{FF2B5EF4-FFF2-40B4-BE49-F238E27FC236}">
                <a16:creationId xmlns:a16="http://schemas.microsoft.com/office/drawing/2014/main" id="{AA81CCA9-D6FA-F842-838B-7D394BC55899}"/>
              </a:ext>
            </a:extLst>
          </p:cNvPr>
          <p:cNvSpPr/>
          <p:nvPr/>
        </p:nvSpPr>
        <p:spPr>
          <a:xfrm>
            <a:off x="19583868"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07" name="Male">
            <a:extLst>
              <a:ext uri="{FF2B5EF4-FFF2-40B4-BE49-F238E27FC236}">
                <a16:creationId xmlns:a16="http://schemas.microsoft.com/office/drawing/2014/main" id="{642D2366-EAF7-0D49-AEE2-C9794F55FB8B}"/>
              </a:ext>
            </a:extLst>
          </p:cNvPr>
          <p:cNvSpPr/>
          <p:nvPr/>
        </p:nvSpPr>
        <p:spPr>
          <a:xfrm>
            <a:off x="20028155"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08" name="Male">
            <a:extLst>
              <a:ext uri="{FF2B5EF4-FFF2-40B4-BE49-F238E27FC236}">
                <a16:creationId xmlns:a16="http://schemas.microsoft.com/office/drawing/2014/main" id="{92CD076F-699B-DD44-BA82-138E66FD4F8B}"/>
              </a:ext>
            </a:extLst>
          </p:cNvPr>
          <p:cNvSpPr/>
          <p:nvPr/>
        </p:nvSpPr>
        <p:spPr>
          <a:xfrm>
            <a:off x="20438910"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09" name="Male">
            <a:extLst>
              <a:ext uri="{FF2B5EF4-FFF2-40B4-BE49-F238E27FC236}">
                <a16:creationId xmlns:a16="http://schemas.microsoft.com/office/drawing/2014/main" id="{ACBC3D84-7918-E640-B6F5-30FF4EAE7AAC}"/>
              </a:ext>
            </a:extLst>
          </p:cNvPr>
          <p:cNvSpPr/>
          <p:nvPr/>
        </p:nvSpPr>
        <p:spPr>
          <a:xfrm>
            <a:off x="20851222" y="6533793"/>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10" name="Male">
            <a:extLst>
              <a:ext uri="{FF2B5EF4-FFF2-40B4-BE49-F238E27FC236}">
                <a16:creationId xmlns:a16="http://schemas.microsoft.com/office/drawing/2014/main" id="{892EAFD3-0E5B-2743-BB2D-CC6243A9A466}"/>
              </a:ext>
            </a:extLst>
          </p:cNvPr>
          <p:cNvSpPr/>
          <p:nvPr/>
        </p:nvSpPr>
        <p:spPr>
          <a:xfrm>
            <a:off x="21261976"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11" name="Male">
            <a:extLst>
              <a:ext uri="{FF2B5EF4-FFF2-40B4-BE49-F238E27FC236}">
                <a16:creationId xmlns:a16="http://schemas.microsoft.com/office/drawing/2014/main" id="{3BB85586-93E5-C54A-9265-F04C50C7EBAA}"/>
              </a:ext>
            </a:extLst>
          </p:cNvPr>
          <p:cNvSpPr/>
          <p:nvPr/>
        </p:nvSpPr>
        <p:spPr>
          <a:xfrm>
            <a:off x="21672730" y="6533793"/>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12" name="Male">
            <a:extLst>
              <a:ext uri="{FF2B5EF4-FFF2-40B4-BE49-F238E27FC236}">
                <a16:creationId xmlns:a16="http://schemas.microsoft.com/office/drawing/2014/main" id="{78EF1038-4A0B-514F-8BF4-2F825ED4B1BE}"/>
              </a:ext>
            </a:extLst>
          </p:cNvPr>
          <p:cNvSpPr/>
          <p:nvPr/>
        </p:nvSpPr>
        <p:spPr>
          <a:xfrm>
            <a:off x="1307537"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13" name="Male">
            <a:extLst>
              <a:ext uri="{FF2B5EF4-FFF2-40B4-BE49-F238E27FC236}">
                <a16:creationId xmlns:a16="http://schemas.microsoft.com/office/drawing/2014/main" id="{C51B81CB-973D-784C-BEC2-43359FFCBFC6}"/>
              </a:ext>
            </a:extLst>
          </p:cNvPr>
          <p:cNvSpPr/>
          <p:nvPr/>
        </p:nvSpPr>
        <p:spPr>
          <a:xfrm>
            <a:off x="1718292"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14" name="Male">
            <a:extLst>
              <a:ext uri="{FF2B5EF4-FFF2-40B4-BE49-F238E27FC236}">
                <a16:creationId xmlns:a16="http://schemas.microsoft.com/office/drawing/2014/main" id="{BEFEAA69-7664-4A45-95B5-C0328D2C5C15}"/>
              </a:ext>
            </a:extLst>
          </p:cNvPr>
          <p:cNvSpPr/>
          <p:nvPr/>
        </p:nvSpPr>
        <p:spPr>
          <a:xfrm>
            <a:off x="2130604" y="7228319"/>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15" name="Male">
            <a:extLst>
              <a:ext uri="{FF2B5EF4-FFF2-40B4-BE49-F238E27FC236}">
                <a16:creationId xmlns:a16="http://schemas.microsoft.com/office/drawing/2014/main" id="{DF94A77F-8360-3246-AB1F-06B26B827C32}"/>
              </a:ext>
            </a:extLst>
          </p:cNvPr>
          <p:cNvSpPr/>
          <p:nvPr/>
        </p:nvSpPr>
        <p:spPr>
          <a:xfrm>
            <a:off x="2541358"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16" name="Male">
            <a:extLst>
              <a:ext uri="{FF2B5EF4-FFF2-40B4-BE49-F238E27FC236}">
                <a16:creationId xmlns:a16="http://schemas.microsoft.com/office/drawing/2014/main" id="{F220601D-96CD-F348-A935-85E363DB07DF}"/>
              </a:ext>
            </a:extLst>
          </p:cNvPr>
          <p:cNvSpPr/>
          <p:nvPr/>
        </p:nvSpPr>
        <p:spPr>
          <a:xfrm>
            <a:off x="2952112"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17" name="Male">
            <a:extLst>
              <a:ext uri="{FF2B5EF4-FFF2-40B4-BE49-F238E27FC236}">
                <a16:creationId xmlns:a16="http://schemas.microsoft.com/office/drawing/2014/main" id="{69012FE6-8F9C-1A43-9C7C-33E72DBABEE0}"/>
              </a:ext>
            </a:extLst>
          </p:cNvPr>
          <p:cNvSpPr/>
          <p:nvPr/>
        </p:nvSpPr>
        <p:spPr>
          <a:xfrm>
            <a:off x="3396399"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18" name="Male">
            <a:extLst>
              <a:ext uri="{FF2B5EF4-FFF2-40B4-BE49-F238E27FC236}">
                <a16:creationId xmlns:a16="http://schemas.microsoft.com/office/drawing/2014/main" id="{1ACAD30D-BACA-604B-8920-23E075E27274}"/>
              </a:ext>
            </a:extLst>
          </p:cNvPr>
          <p:cNvSpPr/>
          <p:nvPr/>
        </p:nvSpPr>
        <p:spPr>
          <a:xfrm>
            <a:off x="3807154"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19" name="Male">
            <a:extLst>
              <a:ext uri="{FF2B5EF4-FFF2-40B4-BE49-F238E27FC236}">
                <a16:creationId xmlns:a16="http://schemas.microsoft.com/office/drawing/2014/main" id="{82C145B5-0197-B94C-B73E-8FFA4ADD7194}"/>
              </a:ext>
            </a:extLst>
          </p:cNvPr>
          <p:cNvSpPr/>
          <p:nvPr/>
        </p:nvSpPr>
        <p:spPr>
          <a:xfrm>
            <a:off x="4219466" y="7228319"/>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20" name="Male">
            <a:extLst>
              <a:ext uri="{FF2B5EF4-FFF2-40B4-BE49-F238E27FC236}">
                <a16:creationId xmlns:a16="http://schemas.microsoft.com/office/drawing/2014/main" id="{C123B05A-EBE1-2F4D-9FE1-2C36927A8858}"/>
              </a:ext>
            </a:extLst>
          </p:cNvPr>
          <p:cNvSpPr/>
          <p:nvPr/>
        </p:nvSpPr>
        <p:spPr>
          <a:xfrm>
            <a:off x="4630220"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21" name="Male">
            <a:extLst>
              <a:ext uri="{FF2B5EF4-FFF2-40B4-BE49-F238E27FC236}">
                <a16:creationId xmlns:a16="http://schemas.microsoft.com/office/drawing/2014/main" id="{5883B76E-BDFB-4445-895B-888EF7679FD1}"/>
              </a:ext>
            </a:extLst>
          </p:cNvPr>
          <p:cNvSpPr/>
          <p:nvPr/>
        </p:nvSpPr>
        <p:spPr>
          <a:xfrm>
            <a:off x="5040974"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22" name="Male">
            <a:extLst>
              <a:ext uri="{FF2B5EF4-FFF2-40B4-BE49-F238E27FC236}">
                <a16:creationId xmlns:a16="http://schemas.microsoft.com/office/drawing/2014/main" id="{97F800EF-9DF0-3848-8114-AE39206D3143}"/>
              </a:ext>
            </a:extLst>
          </p:cNvPr>
          <p:cNvSpPr/>
          <p:nvPr/>
        </p:nvSpPr>
        <p:spPr>
          <a:xfrm>
            <a:off x="5462705"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23" name="Male">
            <a:extLst>
              <a:ext uri="{FF2B5EF4-FFF2-40B4-BE49-F238E27FC236}">
                <a16:creationId xmlns:a16="http://schemas.microsoft.com/office/drawing/2014/main" id="{196B07AE-0509-4944-942B-C56F0504E39D}"/>
              </a:ext>
            </a:extLst>
          </p:cNvPr>
          <p:cNvSpPr/>
          <p:nvPr/>
        </p:nvSpPr>
        <p:spPr>
          <a:xfrm>
            <a:off x="5873460"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24" name="Male">
            <a:extLst>
              <a:ext uri="{FF2B5EF4-FFF2-40B4-BE49-F238E27FC236}">
                <a16:creationId xmlns:a16="http://schemas.microsoft.com/office/drawing/2014/main" id="{450B74CF-92E2-D045-8A54-132D2EE6EBCD}"/>
              </a:ext>
            </a:extLst>
          </p:cNvPr>
          <p:cNvSpPr/>
          <p:nvPr/>
        </p:nvSpPr>
        <p:spPr>
          <a:xfrm>
            <a:off x="6285772" y="7228319"/>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25" name="Male">
            <a:extLst>
              <a:ext uri="{FF2B5EF4-FFF2-40B4-BE49-F238E27FC236}">
                <a16:creationId xmlns:a16="http://schemas.microsoft.com/office/drawing/2014/main" id="{54DE1D54-7A77-C942-933F-FAC5BF0245F3}"/>
              </a:ext>
            </a:extLst>
          </p:cNvPr>
          <p:cNvSpPr/>
          <p:nvPr/>
        </p:nvSpPr>
        <p:spPr>
          <a:xfrm>
            <a:off x="6696526"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26" name="Male">
            <a:extLst>
              <a:ext uri="{FF2B5EF4-FFF2-40B4-BE49-F238E27FC236}">
                <a16:creationId xmlns:a16="http://schemas.microsoft.com/office/drawing/2014/main" id="{DC8E85F5-2DE0-CD41-B8BD-6C17508106E6}"/>
              </a:ext>
            </a:extLst>
          </p:cNvPr>
          <p:cNvSpPr/>
          <p:nvPr/>
        </p:nvSpPr>
        <p:spPr>
          <a:xfrm>
            <a:off x="7107280"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27" name="Male">
            <a:extLst>
              <a:ext uri="{FF2B5EF4-FFF2-40B4-BE49-F238E27FC236}">
                <a16:creationId xmlns:a16="http://schemas.microsoft.com/office/drawing/2014/main" id="{274033E7-2639-0B4D-BBA0-4036823CECAA}"/>
              </a:ext>
            </a:extLst>
          </p:cNvPr>
          <p:cNvSpPr/>
          <p:nvPr/>
        </p:nvSpPr>
        <p:spPr>
          <a:xfrm>
            <a:off x="7551567"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28" name="Male">
            <a:extLst>
              <a:ext uri="{FF2B5EF4-FFF2-40B4-BE49-F238E27FC236}">
                <a16:creationId xmlns:a16="http://schemas.microsoft.com/office/drawing/2014/main" id="{4DAC0997-37AF-064E-BFFD-5926B99F5E44}"/>
              </a:ext>
            </a:extLst>
          </p:cNvPr>
          <p:cNvSpPr/>
          <p:nvPr/>
        </p:nvSpPr>
        <p:spPr>
          <a:xfrm>
            <a:off x="7962322"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29" name="Male">
            <a:extLst>
              <a:ext uri="{FF2B5EF4-FFF2-40B4-BE49-F238E27FC236}">
                <a16:creationId xmlns:a16="http://schemas.microsoft.com/office/drawing/2014/main" id="{79F999D0-574A-7945-BA28-C944BD417E9E}"/>
              </a:ext>
            </a:extLst>
          </p:cNvPr>
          <p:cNvSpPr/>
          <p:nvPr/>
        </p:nvSpPr>
        <p:spPr>
          <a:xfrm>
            <a:off x="8374634" y="7228319"/>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30" name="Male">
            <a:extLst>
              <a:ext uri="{FF2B5EF4-FFF2-40B4-BE49-F238E27FC236}">
                <a16:creationId xmlns:a16="http://schemas.microsoft.com/office/drawing/2014/main" id="{EFB68EF8-331C-C149-BAA8-2ECCBDDBCFFC}"/>
              </a:ext>
            </a:extLst>
          </p:cNvPr>
          <p:cNvSpPr/>
          <p:nvPr/>
        </p:nvSpPr>
        <p:spPr>
          <a:xfrm>
            <a:off x="8785388"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31" name="Male">
            <a:extLst>
              <a:ext uri="{FF2B5EF4-FFF2-40B4-BE49-F238E27FC236}">
                <a16:creationId xmlns:a16="http://schemas.microsoft.com/office/drawing/2014/main" id="{D7F14FA1-6BF2-9141-B617-2D74E9F9A4EA}"/>
              </a:ext>
            </a:extLst>
          </p:cNvPr>
          <p:cNvSpPr/>
          <p:nvPr/>
        </p:nvSpPr>
        <p:spPr>
          <a:xfrm>
            <a:off x="9196142"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32" name="Male">
            <a:extLst>
              <a:ext uri="{FF2B5EF4-FFF2-40B4-BE49-F238E27FC236}">
                <a16:creationId xmlns:a16="http://schemas.microsoft.com/office/drawing/2014/main" id="{01ACE8E3-EAE3-C846-87F1-439C99EFAAA2}"/>
              </a:ext>
            </a:extLst>
          </p:cNvPr>
          <p:cNvSpPr/>
          <p:nvPr/>
        </p:nvSpPr>
        <p:spPr>
          <a:xfrm>
            <a:off x="9656253"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33" name="Male">
            <a:extLst>
              <a:ext uri="{FF2B5EF4-FFF2-40B4-BE49-F238E27FC236}">
                <a16:creationId xmlns:a16="http://schemas.microsoft.com/office/drawing/2014/main" id="{3FBA1906-082D-2D4A-937D-AADD0C9C81BF}"/>
              </a:ext>
            </a:extLst>
          </p:cNvPr>
          <p:cNvSpPr/>
          <p:nvPr/>
        </p:nvSpPr>
        <p:spPr>
          <a:xfrm>
            <a:off x="10067008"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34" name="Male">
            <a:extLst>
              <a:ext uri="{FF2B5EF4-FFF2-40B4-BE49-F238E27FC236}">
                <a16:creationId xmlns:a16="http://schemas.microsoft.com/office/drawing/2014/main" id="{A3DDEDFE-AC87-E147-923B-B32E205B695F}"/>
              </a:ext>
            </a:extLst>
          </p:cNvPr>
          <p:cNvSpPr/>
          <p:nvPr/>
        </p:nvSpPr>
        <p:spPr>
          <a:xfrm>
            <a:off x="10479320" y="7228319"/>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35" name="Male">
            <a:extLst>
              <a:ext uri="{FF2B5EF4-FFF2-40B4-BE49-F238E27FC236}">
                <a16:creationId xmlns:a16="http://schemas.microsoft.com/office/drawing/2014/main" id="{4E9B787B-4215-5A42-8DC1-A1F71A470D6E}"/>
              </a:ext>
            </a:extLst>
          </p:cNvPr>
          <p:cNvSpPr/>
          <p:nvPr/>
        </p:nvSpPr>
        <p:spPr>
          <a:xfrm>
            <a:off x="10890074"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36" name="Male">
            <a:extLst>
              <a:ext uri="{FF2B5EF4-FFF2-40B4-BE49-F238E27FC236}">
                <a16:creationId xmlns:a16="http://schemas.microsoft.com/office/drawing/2014/main" id="{6428DA6A-571E-6C4E-BF51-D3AAADA859EE}"/>
              </a:ext>
            </a:extLst>
          </p:cNvPr>
          <p:cNvSpPr/>
          <p:nvPr/>
        </p:nvSpPr>
        <p:spPr>
          <a:xfrm>
            <a:off x="11300828"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37" name="Male">
            <a:extLst>
              <a:ext uri="{FF2B5EF4-FFF2-40B4-BE49-F238E27FC236}">
                <a16:creationId xmlns:a16="http://schemas.microsoft.com/office/drawing/2014/main" id="{017DF92C-CE1C-A34B-90C8-6D95D8604D75}"/>
              </a:ext>
            </a:extLst>
          </p:cNvPr>
          <p:cNvSpPr/>
          <p:nvPr/>
        </p:nvSpPr>
        <p:spPr>
          <a:xfrm>
            <a:off x="11745115"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38" name="Male">
            <a:extLst>
              <a:ext uri="{FF2B5EF4-FFF2-40B4-BE49-F238E27FC236}">
                <a16:creationId xmlns:a16="http://schemas.microsoft.com/office/drawing/2014/main" id="{D2F55F8A-637D-E241-BEB6-355C151089F6}"/>
              </a:ext>
            </a:extLst>
          </p:cNvPr>
          <p:cNvSpPr/>
          <p:nvPr/>
        </p:nvSpPr>
        <p:spPr>
          <a:xfrm>
            <a:off x="12155870"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39" name="Male">
            <a:extLst>
              <a:ext uri="{FF2B5EF4-FFF2-40B4-BE49-F238E27FC236}">
                <a16:creationId xmlns:a16="http://schemas.microsoft.com/office/drawing/2014/main" id="{571BC89B-0413-8742-9DA4-883D4A3C7BA0}"/>
              </a:ext>
            </a:extLst>
          </p:cNvPr>
          <p:cNvSpPr/>
          <p:nvPr/>
        </p:nvSpPr>
        <p:spPr>
          <a:xfrm>
            <a:off x="12568182" y="7228319"/>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40" name="Male">
            <a:extLst>
              <a:ext uri="{FF2B5EF4-FFF2-40B4-BE49-F238E27FC236}">
                <a16:creationId xmlns:a16="http://schemas.microsoft.com/office/drawing/2014/main" id="{B7785E5A-3E7D-4940-AAFD-B9C64FD2015E}"/>
              </a:ext>
            </a:extLst>
          </p:cNvPr>
          <p:cNvSpPr/>
          <p:nvPr/>
        </p:nvSpPr>
        <p:spPr>
          <a:xfrm>
            <a:off x="12978936"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41" name="Male">
            <a:extLst>
              <a:ext uri="{FF2B5EF4-FFF2-40B4-BE49-F238E27FC236}">
                <a16:creationId xmlns:a16="http://schemas.microsoft.com/office/drawing/2014/main" id="{C9BE3ABC-580C-3947-A870-F42B82F504A0}"/>
              </a:ext>
            </a:extLst>
          </p:cNvPr>
          <p:cNvSpPr/>
          <p:nvPr/>
        </p:nvSpPr>
        <p:spPr>
          <a:xfrm>
            <a:off x="13389690"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42" name="Male">
            <a:extLst>
              <a:ext uri="{FF2B5EF4-FFF2-40B4-BE49-F238E27FC236}">
                <a16:creationId xmlns:a16="http://schemas.microsoft.com/office/drawing/2014/main" id="{C1C3DA12-1D17-FD47-BD0A-24DD8FEEA953}"/>
              </a:ext>
            </a:extLst>
          </p:cNvPr>
          <p:cNvSpPr/>
          <p:nvPr/>
        </p:nvSpPr>
        <p:spPr>
          <a:xfrm>
            <a:off x="13811421"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43" name="Male">
            <a:extLst>
              <a:ext uri="{FF2B5EF4-FFF2-40B4-BE49-F238E27FC236}">
                <a16:creationId xmlns:a16="http://schemas.microsoft.com/office/drawing/2014/main" id="{1EF7A3F9-994E-C340-B197-4B52E0CDF153}"/>
              </a:ext>
            </a:extLst>
          </p:cNvPr>
          <p:cNvSpPr/>
          <p:nvPr/>
        </p:nvSpPr>
        <p:spPr>
          <a:xfrm>
            <a:off x="14222176"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44" name="Male">
            <a:extLst>
              <a:ext uri="{FF2B5EF4-FFF2-40B4-BE49-F238E27FC236}">
                <a16:creationId xmlns:a16="http://schemas.microsoft.com/office/drawing/2014/main" id="{DEA0F775-D39D-574C-83DF-14F51324C3D6}"/>
              </a:ext>
            </a:extLst>
          </p:cNvPr>
          <p:cNvSpPr/>
          <p:nvPr/>
        </p:nvSpPr>
        <p:spPr>
          <a:xfrm>
            <a:off x="14634488" y="7228319"/>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45" name="Male">
            <a:extLst>
              <a:ext uri="{FF2B5EF4-FFF2-40B4-BE49-F238E27FC236}">
                <a16:creationId xmlns:a16="http://schemas.microsoft.com/office/drawing/2014/main" id="{DE43CB09-67EB-A642-91C5-FD8E0A4B1831}"/>
              </a:ext>
            </a:extLst>
          </p:cNvPr>
          <p:cNvSpPr/>
          <p:nvPr/>
        </p:nvSpPr>
        <p:spPr>
          <a:xfrm>
            <a:off x="15045242"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46" name="Male">
            <a:extLst>
              <a:ext uri="{FF2B5EF4-FFF2-40B4-BE49-F238E27FC236}">
                <a16:creationId xmlns:a16="http://schemas.microsoft.com/office/drawing/2014/main" id="{54F27E48-D06C-6C41-8518-7456DE9154BE}"/>
              </a:ext>
            </a:extLst>
          </p:cNvPr>
          <p:cNvSpPr/>
          <p:nvPr/>
        </p:nvSpPr>
        <p:spPr>
          <a:xfrm>
            <a:off x="15455996"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47" name="Male">
            <a:extLst>
              <a:ext uri="{FF2B5EF4-FFF2-40B4-BE49-F238E27FC236}">
                <a16:creationId xmlns:a16="http://schemas.microsoft.com/office/drawing/2014/main" id="{3D1CEA75-FF4F-C14D-84AD-B532F18F4188}"/>
              </a:ext>
            </a:extLst>
          </p:cNvPr>
          <p:cNvSpPr/>
          <p:nvPr/>
        </p:nvSpPr>
        <p:spPr>
          <a:xfrm>
            <a:off x="15900283"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48" name="Male">
            <a:extLst>
              <a:ext uri="{FF2B5EF4-FFF2-40B4-BE49-F238E27FC236}">
                <a16:creationId xmlns:a16="http://schemas.microsoft.com/office/drawing/2014/main" id="{BBDEA22B-29E8-6946-8012-1F9DA46BA327}"/>
              </a:ext>
            </a:extLst>
          </p:cNvPr>
          <p:cNvSpPr/>
          <p:nvPr/>
        </p:nvSpPr>
        <p:spPr>
          <a:xfrm>
            <a:off x="16311038"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49" name="Male">
            <a:extLst>
              <a:ext uri="{FF2B5EF4-FFF2-40B4-BE49-F238E27FC236}">
                <a16:creationId xmlns:a16="http://schemas.microsoft.com/office/drawing/2014/main" id="{2FF268F8-A27C-6A45-8AD7-DEC915172B1F}"/>
              </a:ext>
            </a:extLst>
          </p:cNvPr>
          <p:cNvSpPr/>
          <p:nvPr/>
        </p:nvSpPr>
        <p:spPr>
          <a:xfrm>
            <a:off x="16723350" y="7228319"/>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50" name="Male">
            <a:extLst>
              <a:ext uri="{FF2B5EF4-FFF2-40B4-BE49-F238E27FC236}">
                <a16:creationId xmlns:a16="http://schemas.microsoft.com/office/drawing/2014/main" id="{F1CB25A2-163D-4645-9CAF-32DA9C5F1C78}"/>
              </a:ext>
            </a:extLst>
          </p:cNvPr>
          <p:cNvSpPr/>
          <p:nvPr/>
        </p:nvSpPr>
        <p:spPr>
          <a:xfrm>
            <a:off x="17134104"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51" name="Male">
            <a:extLst>
              <a:ext uri="{FF2B5EF4-FFF2-40B4-BE49-F238E27FC236}">
                <a16:creationId xmlns:a16="http://schemas.microsoft.com/office/drawing/2014/main" id="{86EE97A0-E17E-7242-9361-78C4710077B4}"/>
              </a:ext>
            </a:extLst>
          </p:cNvPr>
          <p:cNvSpPr/>
          <p:nvPr/>
        </p:nvSpPr>
        <p:spPr>
          <a:xfrm>
            <a:off x="17544858"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52" name="Male">
            <a:extLst>
              <a:ext uri="{FF2B5EF4-FFF2-40B4-BE49-F238E27FC236}">
                <a16:creationId xmlns:a16="http://schemas.microsoft.com/office/drawing/2014/main" id="{2BCA5A85-1FB9-F249-9834-054F230B8EC4}"/>
              </a:ext>
            </a:extLst>
          </p:cNvPr>
          <p:cNvSpPr/>
          <p:nvPr/>
        </p:nvSpPr>
        <p:spPr>
          <a:xfrm>
            <a:off x="17939293"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53" name="Male">
            <a:extLst>
              <a:ext uri="{FF2B5EF4-FFF2-40B4-BE49-F238E27FC236}">
                <a16:creationId xmlns:a16="http://schemas.microsoft.com/office/drawing/2014/main" id="{E4EDC654-AAFB-FD48-B81B-333DF45C5570}"/>
              </a:ext>
            </a:extLst>
          </p:cNvPr>
          <p:cNvSpPr/>
          <p:nvPr/>
        </p:nvSpPr>
        <p:spPr>
          <a:xfrm>
            <a:off x="18350048"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54" name="Male">
            <a:extLst>
              <a:ext uri="{FF2B5EF4-FFF2-40B4-BE49-F238E27FC236}">
                <a16:creationId xmlns:a16="http://schemas.microsoft.com/office/drawing/2014/main" id="{717D2169-2975-A240-AF69-6EC99203EB50}"/>
              </a:ext>
            </a:extLst>
          </p:cNvPr>
          <p:cNvSpPr/>
          <p:nvPr/>
        </p:nvSpPr>
        <p:spPr>
          <a:xfrm>
            <a:off x="18762360" y="7228319"/>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55" name="Male">
            <a:extLst>
              <a:ext uri="{FF2B5EF4-FFF2-40B4-BE49-F238E27FC236}">
                <a16:creationId xmlns:a16="http://schemas.microsoft.com/office/drawing/2014/main" id="{D20BBB72-0873-524C-8D9B-86C4485C6B2E}"/>
              </a:ext>
            </a:extLst>
          </p:cNvPr>
          <p:cNvSpPr/>
          <p:nvPr/>
        </p:nvSpPr>
        <p:spPr>
          <a:xfrm>
            <a:off x="19173114"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56" name="Male">
            <a:extLst>
              <a:ext uri="{FF2B5EF4-FFF2-40B4-BE49-F238E27FC236}">
                <a16:creationId xmlns:a16="http://schemas.microsoft.com/office/drawing/2014/main" id="{77E49D0D-C346-6D4C-9CD7-5BE501DD3BA0}"/>
              </a:ext>
            </a:extLst>
          </p:cNvPr>
          <p:cNvSpPr/>
          <p:nvPr/>
        </p:nvSpPr>
        <p:spPr>
          <a:xfrm>
            <a:off x="19583868"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57" name="Male">
            <a:extLst>
              <a:ext uri="{FF2B5EF4-FFF2-40B4-BE49-F238E27FC236}">
                <a16:creationId xmlns:a16="http://schemas.microsoft.com/office/drawing/2014/main" id="{C3F1DD21-207D-2A49-8827-7BA677F00B12}"/>
              </a:ext>
            </a:extLst>
          </p:cNvPr>
          <p:cNvSpPr/>
          <p:nvPr/>
        </p:nvSpPr>
        <p:spPr>
          <a:xfrm>
            <a:off x="20028155"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58" name="Male">
            <a:extLst>
              <a:ext uri="{FF2B5EF4-FFF2-40B4-BE49-F238E27FC236}">
                <a16:creationId xmlns:a16="http://schemas.microsoft.com/office/drawing/2014/main" id="{A7411E45-AB78-D44E-B196-E16C9EDD71A2}"/>
              </a:ext>
            </a:extLst>
          </p:cNvPr>
          <p:cNvSpPr/>
          <p:nvPr/>
        </p:nvSpPr>
        <p:spPr>
          <a:xfrm>
            <a:off x="20438910"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59" name="Male">
            <a:extLst>
              <a:ext uri="{FF2B5EF4-FFF2-40B4-BE49-F238E27FC236}">
                <a16:creationId xmlns:a16="http://schemas.microsoft.com/office/drawing/2014/main" id="{A5AFF1C0-25C8-5D4A-9557-76ED7D7CD012}"/>
              </a:ext>
            </a:extLst>
          </p:cNvPr>
          <p:cNvSpPr/>
          <p:nvPr/>
        </p:nvSpPr>
        <p:spPr>
          <a:xfrm>
            <a:off x="20851222" y="7228319"/>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60" name="Male">
            <a:extLst>
              <a:ext uri="{FF2B5EF4-FFF2-40B4-BE49-F238E27FC236}">
                <a16:creationId xmlns:a16="http://schemas.microsoft.com/office/drawing/2014/main" id="{181C1CBF-E6E2-8B48-8F56-55C928A8510F}"/>
              </a:ext>
            </a:extLst>
          </p:cNvPr>
          <p:cNvSpPr/>
          <p:nvPr/>
        </p:nvSpPr>
        <p:spPr>
          <a:xfrm>
            <a:off x="21261976"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61" name="Male">
            <a:extLst>
              <a:ext uri="{FF2B5EF4-FFF2-40B4-BE49-F238E27FC236}">
                <a16:creationId xmlns:a16="http://schemas.microsoft.com/office/drawing/2014/main" id="{E8DCD718-DE77-CA42-A9FB-B9B70B5F7F0E}"/>
              </a:ext>
            </a:extLst>
          </p:cNvPr>
          <p:cNvSpPr/>
          <p:nvPr/>
        </p:nvSpPr>
        <p:spPr>
          <a:xfrm>
            <a:off x="21672730" y="722831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62" name="Male">
            <a:extLst>
              <a:ext uri="{FF2B5EF4-FFF2-40B4-BE49-F238E27FC236}">
                <a16:creationId xmlns:a16="http://schemas.microsoft.com/office/drawing/2014/main" id="{02FAFA6B-F881-B044-95A1-2380B120585B}"/>
              </a:ext>
            </a:extLst>
          </p:cNvPr>
          <p:cNvSpPr/>
          <p:nvPr/>
        </p:nvSpPr>
        <p:spPr>
          <a:xfrm>
            <a:off x="1307537"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63" name="Male">
            <a:extLst>
              <a:ext uri="{FF2B5EF4-FFF2-40B4-BE49-F238E27FC236}">
                <a16:creationId xmlns:a16="http://schemas.microsoft.com/office/drawing/2014/main" id="{854B8D82-4A51-1F40-8401-D20EABEA4242}"/>
              </a:ext>
            </a:extLst>
          </p:cNvPr>
          <p:cNvSpPr/>
          <p:nvPr/>
        </p:nvSpPr>
        <p:spPr>
          <a:xfrm>
            <a:off x="1718292"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64" name="Male">
            <a:extLst>
              <a:ext uri="{FF2B5EF4-FFF2-40B4-BE49-F238E27FC236}">
                <a16:creationId xmlns:a16="http://schemas.microsoft.com/office/drawing/2014/main" id="{C9BE23D9-008B-5148-927C-29BF8857820E}"/>
              </a:ext>
            </a:extLst>
          </p:cNvPr>
          <p:cNvSpPr/>
          <p:nvPr/>
        </p:nvSpPr>
        <p:spPr>
          <a:xfrm>
            <a:off x="2130604" y="7945290"/>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65" name="Male">
            <a:extLst>
              <a:ext uri="{FF2B5EF4-FFF2-40B4-BE49-F238E27FC236}">
                <a16:creationId xmlns:a16="http://schemas.microsoft.com/office/drawing/2014/main" id="{AB011186-3F64-1347-9CB8-83F6B8A82AD3}"/>
              </a:ext>
            </a:extLst>
          </p:cNvPr>
          <p:cNvSpPr/>
          <p:nvPr/>
        </p:nvSpPr>
        <p:spPr>
          <a:xfrm>
            <a:off x="2541358"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66" name="Male">
            <a:extLst>
              <a:ext uri="{FF2B5EF4-FFF2-40B4-BE49-F238E27FC236}">
                <a16:creationId xmlns:a16="http://schemas.microsoft.com/office/drawing/2014/main" id="{5C5673CB-8396-0E49-BF85-63C71FC46FD2}"/>
              </a:ext>
            </a:extLst>
          </p:cNvPr>
          <p:cNvSpPr/>
          <p:nvPr/>
        </p:nvSpPr>
        <p:spPr>
          <a:xfrm>
            <a:off x="2952112"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67" name="Male">
            <a:extLst>
              <a:ext uri="{FF2B5EF4-FFF2-40B4-BE49-F238E27FC236}">
                <a16:creationId xmlns:a16="http://schemas.microsoft.com/office/drawing/2014/main" id="{16ECE1D6-0738-6B48-BA49-5C5AE0B5C70F}"/>
              </a:ext>
            </a:extLst>
          </p:cNvPr>
          <p:cNvSpPr/>
          <p:nvPr/>
        </p:nvSpPr>
        <p:spPr>
          <a:xfrm>
            <a:off x="3396399"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68" name="Male">
            <a:extLst>
              <a:ext uri="{FF2B5EF4-FFF2-40B4-BE49-F238E27FC236}">
                <a16:creationId xmlns:a16="http://schemas.microsoft.com/office/drawing/2014/main" id="{848E9D5B-9CBD-FF4E-9343-BDAA18B2D563}"/>
              </a:ext>
            </a:extLst>
          </p:cNvPr>
          <p:cNvSpPr/>
          <p:nvPr/>
        </p:nvSpPr>
        <p:spPr>
          <a:xfrm>
            <a:off x="3807154"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69" name="Male">
            <a:extLst>
              <a:ext uri="{FF2B5EF4-FFF2-40B4-BE49-F238E27FC236}">
                <a16:creationId xmlns:a16="http://schemas.microsoft.com/office/drawing/2014/main" id="{93A9BC72-83BF-3342-8EF4-B03547BA598B}"/>
              </a:ext>
            </a:extLst>
          </p:cNvPr>
          <p:cNvSpPr/>
          <p:nvPr/>
        </p:nvSpPr>
        <p:spPr>
          <a:xfrm>
            <a:off x="4219466" y="7945290"/>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70" name="Male">
            <a:extLst>
              <a:ext uri="{FF2B5EF4-FFF2-40B4-BE49-F238E27FC236}">
                <a16:creationId xmlns:a16="http://schemas.microsoft.com/office/drawing/2014/main" id="{0A559696-735C-2244-BC27-7ABDACF49F0C}"/>
              </a:ext>
            </a:extLst>
          </p:cNvPr>
          <p:cNvSpPr/>
          <p:nvPr/>
        </p:nvSpPr>
        <p:spPr>
          <a:xfrm>
            <a:off x="4630220"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71" name="Male">
            <a:extLst>
              <a:ext uri="{FF2B5EF4-FFF2-40B4-BE49-F238E27FC236}">
                <a16:creationId xmlns:a16="http://schemas.microsoft.com/office/drawing/2014/main" id="{332DB113-EF82-6342-9408-10302F338461}"/>
              </a:ext>
            </a:extLst>
          </p:cNvPr>
          <p:cNvSpPr/>
          <p:nvPr/>
        </p:nvSpPr>
        <p:spPr>
          <a:xfrm>
            <a:off x="5040974"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72" name="Male">
            <a:extLst>
              <a:ext uri="{FF2B5EF4-FFF2-40B4-BE49-F238E27FC236}">
                <a16:creationId xmlns:a16="http://schemas.microsoft.com/office/drawing/2014/main" id="{6BE7DCB7-9E72-B149-B949-DA52C9DC1227}"/>
              </a:ext>
            </a:extLst>
          </p:cNvPr>
          <p:cNvSpPr/>
          <p:nvPr/>
        </p:nvSpPr>
        <p:spPr>
          <a:xfrm>
            <a:off x="5462705"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73" name="Male">
            <a:extLst>
              <a:ext uri="{FF2B5EF4-FFF2-40B4-BE49-F238E27FC236}">
                <a16:creationId xmlns:a16="http://schemas.microsoft.com/office/drawing/2014/main" id="{B421F38D-9640-B543-B491-891762001875}"/>
              </a:ext>
            </a:extLst>
          </p:cNvPr>
          <p:cNvSpPr/>
          <p:nvPr/>
        </p:nvSpPr>
        <p:spPr>
          <a:xfrm>
            <a:off x="5873460"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74" name="Male">
            <a:extLst>
              <a:ext uri="{FF2B5EF4-FFF2-40B4-BE49-F238E27FC236}">
                <a16:creationId xmlns:a16="http://schemas.microsoft.com/office/drawing/2014/main" id="{FA76F4DD-7416-9148-98BE-A868D58B3263}"/>
              </a:ext>
            </a:extLst>
          </p:cNvPr>
          <p:cNvSpPr/>
          <p:nvPr/>
        </p:nvSpPr>
        <p:spPr>
          <a:xfrm>
            <a:off x="6285772" y="7945290"/>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75" name="Male">
            <a:extLst>
              <a:ext uri="{FF2B5EF4-FFF2-40B4-BE49-F238E27FC236}">
                <a16:creationId xmlns:a16="http://schemas.microsoft.com/office/drawing/2014/main" id="{97D6CC8F-D55F-794F-BBA1-E45E4190A1CC}"/>
              </a:ext>
            </a:extLst>
          </p:cNvPr>
          <p:cNvSpPr/>
          <p:nvPr/>
        </p:nvSpPr>
        <p:spPr>
          <a:xfrm>
            <a:off x="6696526"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76" name="Male">
            <a:extLst>
              <a:ext uri="{FF2B5EF4-FFF2-40B4-BE49-F238E27FC236}">
                <a16:creationId xmlns:a16="http://schemas.microsoft.com/office/drawing/2014/main" id="{00A5E0BC-50F6-E84C-970F-AE1B24546C83}"/>
              </a:ext>
            </a:extLst>
          </p:cNvPr>
          <p:cNvSpPr/>
          <p:nvPr/>
        </p:nvSpPr>
        <p:spPr>
          <a:xfrm>
            <a:off x="7107280"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77" name="Male">
            <a:extLst>
              <a:ext uri="{FF2B5EF4-FFF2-40B4-BE49-F238E27FC236}">
                <a16:creationId xmlns:a16="http://schemas.microsoft.com/office/drawing/2014/main" id="{25868DD3-2703-494B-B2F6-D029189A96D6}"/>
              </a:ext>
            </a:extLst>
          </p:cNvPr>
          <p:cNvSpPr/>
          <p:nvPr/>
        </p:nvSpPr>
        <p:spPr>
          <a:xfrm>
            <a:off x="7551567"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78" name="Male">
            <a:extLst>
              <a:ext uri="{FF2B5EF4-FFF2-40B4-BE49-F238E27FC236}">
                <a16:creationId xmlns:a16="http://schemas.microsoft.com/office/drawing/2014/main" id="{B00DF172-6EA5-9940-BD31-F4CD8955C51C}"/>
              </a:ext>
            </a:extLst>
          </p:cNvPr>
          <p:cNvSpPr/>
          <p:nvPr/>
        </p:nvSpPr>
        <p:spPr>
          <a:xfrm>
            <a:off x="7962322"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79" name="Male">
            <a:extLst>
              <a:ext uri="{FF2B5EF4-FFF2-40B4-BE49-F238E27FC236}">
                <a16:creationId xmlns:a16="http://schemas.microsoft.com/office/drawing/2014/main" id="{7D5F2F0A-0B6C-C74D-B91D-B9A13810580E}"/>
              </a:ext>
            </a:extLst>
          </p:cNvPr>
          <p:cNvSpPr/>
          <p:nvPr/>
        </p:nvSpPr>
        <p:spPr>
          <a:xfrm>
            <a:off x="8374634" y="7945290"/>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80" name="Male">
            <a:extLst>
              <a:ext uri="{FF2B5EF4-FFF2-40B4-BE49-F238E27FC236}">
                <a16:creationId xmlns:a16="http://schemas.microsoft.com/office/drawing/2014/main" id="{E92F30F1-B8D6-A24B-A86E-A93D7E3AC32D}"/>
              </a:ext>
            </a:extLst>
          </p:cNvPr>
          <p:cNvSpPr/>
          <p:nvPr/>
        </p:nvSpPr>
        <p:spPr>
          <a:xfrm>
            <a:off x="8785388"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81" name="Male">
            <a:extLst>
              <a:ext uri="{FF2B5EF4-FFF2-40B4-BE49-F238E27FC236}">
                <a16:creationId xmlns:a16="http://schemas.microsoft.com/office/drawing/2014/main" id="{DC198FDC-FCD4-F749-8A78-9EE4AE45B8E2}"/>
              </a:ext>
            </a:extLst>
          </p:cNvPr>
          <p:cNvSpPr/>
          <p:nvPr/>
        </p:nvSpPr>
        <p:spPr>
          <a:xfrm>
            <a:off x="9196142"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82" name="Male">
            <a:extLst>
              <a:ext uri="{FF2B5EF4-FFF2-40B4-BE49-F238E27FC236}">
                <a16:creationId xmlns:a16="http://schemas.microsoft.com/office/drawing/2014/main" id="{DA5C9373-2D00-6242-9412-EBE65AEE8271}"/>
              </a:ext>
            </a:extLst>
          </p:cNvPr>
          <p:cNvSpPr/>
          <p:nvPr/>
        </p:nvSpPr>
        <p:spPr>
          <a:xfrm>
            <a:off x="9656253"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83" name="Male">
            <a:extLst>
              <a:ext uri="{FF2B5EF4-FFF2-40B4-BE49-F238E27FC236}">
                <a16:creationId xmlns:a16="http://schemas.microsoft.com/office/drawing/2014/main" id="{C4276B5C-739F-AB49-8D5E-D76B0BF02125}"/>
              </a:ext>
            </a:extLst>
          </p:cNvPr>
          <p:cNvSpPr/>
          <p:nvPr/>
        </p:nvSpPr>
        <p:spPr>
          <a:xfrm>
            <a:off x="10067008"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84" name="Male">
            <a:extLst>
              <a:ext uri="{FF2B5EF4-FFF2-40B4-BE49-F238E27FC236}">
                <a16:creationId xmlns:a16="http://schemas.microsoft.com/office/drawing/2014/main" id="{57F0DA5B-85A9-7B48-A954-0FACABBF4EC0}"/>
              </a:ext>
            </a:extLst>
          </p:cNvPr>
          <p:cNvSpPr/>
          <p:nvPr/>
        </p:nvSpPr>
        <p:spPr>
          <a:xfrm>
            <a:off x="10479320" y="7945290"/>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85" name="Male">
            <a:extLst>
              <a:ext uri="{FF2B5EF4-FFF2-40B4-BE49-F238E27FC236}">
                <a16:creationId xmlns:a16="http://schemas.microsoft.com/office/drawing/2014/main" id="{B9C876B0-45C6-0142-9B8F-5210B97137FA}"/>
              </a:ext>
            </a:extLst>
          </p:cNvPr>
          <p:cNvSpPr/>
          <p:nvPr/>
        </p:nvSpPr>
        <p:spPr>
          <a:xfrm>
            <a:off x="10890074"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86" name="Male">
            <a:extLst>
              <a:ext uri="{FF2B5EF4-FFF2-40B4-BE49-F238E27FC236}">
                <a16:creationId xmlns:a16="http://schemas.microsoft.com/office/drawing/2014/main" id="{FE08261A-2254-4146-B24D-5A97564E3DF1}"/>
              </a:ext>
            </a:extLst>
          </p:cNvPr>
          <p:cNvSpPr/>
          <p:nvPr/>
        </p:nvSpPr>
        <p:spPr>
          <a:xfrm>
            <a:off x="11300828"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87" name="Male">
            <a:extLst>
              <a:ext uri="{FF2B5EF4-FFF2-40B4-BE49-F238E27FC236}">
                <a16:creationId xmlns:a16="http://schemas.microsoft.com/office/drawing/2014/main" id="{11982BD2-CFF2-6F4D-AF5C-D710E7FEF5C0}"/>
              </a:ext>
            </a:extLst>
          </p:cNvPr>
          <p:cNvSpPr/>
          <p:nvPr/>
        </p:nvSpPr>
        <p:spPr>
          <a:xfrm>
            <a:off x="11745115"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88" name="Male">
            <a:extLst>
              <a:ext uri="{FF2B5EF4-FFF2-40B4-BE49-F238E27FC236}">
                <a16:creationId xmlns:a16="http://schemas.microsoft.com/office/drawing/2014/main" id="{45B28024-D424-1740-BFFF-E860B7A23B13}"/>
              </a:ext>
            </a:extLst>
          </p:cNvPr>
          <p:cNvSpPr/>
          <p:nvPr/>
        </p:nvSpPr>
        <p:spPr>
          <a:xfrm>
            <a:off x="12155870"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89" name="Male">
            <a:extLst>
              <a:ext uri="{FF2B5EF4-FFF2-40B4-BE49-F238E27FC236}">
                <a16:creationId xmlns:a16="http://schemas.microsoft.com/office/drawing/2014/main" id="{C779413C-19DD-0D4A-89E1-72412E79F1DA}"/>
              </a:ext>
            </a:extLst>
          </p:cNvPr>
          <p:cNvSpPr/>
          <p:nvPr/>
        </p:nvSpPr>
        <p:spPr>
          <a:xfrm>
            <a:off x="12568182" y="7945290"/>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90" name="Male">
            <a:extLst>
              <a:ext uri="{FF2B5EF4-FFF2-40B4-BE49-F238E27FC236}">
                <a16:creationId xmlns:a16="http://schemas.microsoft.com/office/drawing/2014/main" id="{27EA7155-1245-D94B-8FBB-3828AE098D6B}"/>
              </a:ext>
            </a:extLst>
          </p:cNvPr>
          <p:cNvSpPr/>
          <p:nvPr/>
        </p:nvSpPr>
        <p:spPr>
          <a:xfrm>
            <a:off x="12978936"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91" name="Male">
            <a:extLst>
              <a:ext uri="{FF2B5EF4-FFF2-40B4-BE49-F238E27FC236}">
                <a16:creationId xmlns:a16="http://schemas.microsoft.com/office/drawing/2014/main" id="{A09E4DE7-DED7-E34C-BD26-7F14B3071C03}"/>
              </a:ext>
            </a:extLst>
          </p:cNvPr>
          <p:cNvSpPr/>
          <p:nvPr/>
        </p:nvSpPr>
        <p:spPr>
          <a:xfrm>
            <a:off x="13389690"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92" name="Male">
            <a:extLst>
              <a:ext uri="{FF2B5EF4-FFF2-40B4-BE49-F238E27FC236}">
                <a16:creationId xmlns:a16="http://schemas.microsoft.com/office/drawing/2014/main" id="{51B46B1E-4593-6B4C-B411-A911A36B16EB}"/>
              </a:ext>
            </a:extLst>
          </p:cNvPr>
          <p:cNvSpPr/>
          <p:nvPr/>
        </p:nvSpPr>
        <p:spPr>
          <a:xfrm>
            <a:off x="13811421"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93" name="Male">
            <a:extLst>
              <a:ext uri="{FF2B5EF4-FFF2-40B4-BE49-F238E27FC236}">
                <a16:creationId xmlns:a16="http://schemas.microsoft.com/office/drawing/2014/main" id="{66B6811F-B089-4F4A-BCC3-4EDA8955B5BA}"/>
              </a:ext>
            </a:extLst>
          </p:cNvPr>
          <p:cNvSpPr/>
          <p:nvPr/>
        </p:nvSpPr>
        <p:spPr>
          <a:xfrm>
            <a:off x="14222176"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94" name="Male">
            <a:extLst>
              <a:ext uri="{FF2B5EF4-FFF2-40B4-BE49-F238E27FC236}">
                <a16:creationId xmlns:a16="http://schemas.microsoft.com/office/drawing/2014/main" id="{F77912CC-65EC-1348-804B-7034C0A0E429}"/>
              </a:ext>
            </a:extLst>
          </p:cNvPr>
          <p:cNvSpPr/>
          <p:nvPr/>
        </p:nvSpPr>
        <p:spPr>
          <a:xfrm>
            <a:off x="14634488" y="7945290"/>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95" name="Male">
            <a:extLst>
              <a:ext uri="{FF2B5EF4-FFF2-40B4-BE49-F238E27FC236}">
                <a16:creationId xmlns:a16="http://schemas.microsoft.com/office/drawing/2014/main" id="{C90C524C-67C5-B04E-89C4-85C515934B98}"/>
              </a:ext>
            </a:extLst>
          </p:cNvPr>
          <p:cNvSpPr/>
          <p:nvPr/>
        </p:nvSpPr>
        <p:spPr>
          <a:xfrm>
            <a:off x="15045242"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96" name="Male">
            <a:extLst>
              <a:ext uri="{FF2B5EF4-FFF2-40B4-BE49-F238E27FC236}">
                <a16:creationId xmlns:a16="http://schemas.microsoft.com/office/drawing/2014/main" id="{EC4D29F4-C098-2149-A604-EC1A19E1ED42}"/>
              </a:ext>
            </a:extLst>
          </p:cNvPr>
          <p:cNvSpPr/>
          <p:nvPr/>
        </p:nvSpPr>
        <p:spPr>
          <a:xfrm>
            <a:off x="15455996"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97" name="Male">
            <a:extLst>
              <a:ext uri="{FF2B5EF4-FFF2-40B4-BE49-F238E27FC236}">
                <a16:creationId xmlns:a16="http://schemas.microsoft.com/office/drawing/2014/main" id="{AA0B6467-CEC8-A94D-96F1-CCBF6DE4215C}"/>
              </a:ext>
            </a:extLst>
          </p:cNvPr>
          <p:cNvSpPr/>
          <p:nvPr/>
        </p:nvSpPr>
        <p:spPr>
          <a:xfrm>
            <a:off x="15900283"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98" name="Male">
            <a:extLst>
              <a:ext uri="{FF2B5EF4-FFF2-40B4-BE49-F238E27FC236}">
                <a16:creationId xmlns:a16="http://schemas.microsoft.com/office/drawing/2014/main" id="{D41D3DF1-4F70-1A42-B236-5CEB10C51BD6}"/>
              </a:ext>
            </a:extLst>
          </p:cNvPr>
          <p:cNvSpPr/>
          <p:nvPr/>
        </p:nvSpPr>
        <p:spPr>
          <a:xfrm>
            <a:off x="16311038"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399" name="Male">
            <a:extLst>
              <a:ext uri="{FF2B5EF4-FFF2-40B4-BE49-F238E27FC236}">
                <a16:creationId xmlns:a16="http://schemas.microsoft.com/office/drawing/2014/main" id="{AF24EE3B-ABE5-0046-963A-23F7177AF404}"/>
              </a:ext>
            </a:extLst>
          </p:cNvPr>
          <p:cNvSpPr/>
          <p:nvPr/>
        </p:nvSpPr>
        <p:spPr>
          <a:xfrm>
            <a:off x="16723350" y="7945290"/>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00" name="Male">
            <a:extLst>
              <a:ext uri="{FF2B5EF4-FFF2-40B4-BE49-F238E27FC236}">
                <a16:creationId xmlns:a16="http://schemas.microsoft.com/office/drawing/2014/main" id="{90ED3E7C-F0A6-4C47-9784-E1F48D97ABAB}"/>
              </a:ext>
            </a:extLst>
          </p:cNvPr>
          <p:cNvSpPr/>
          <p:nvPr/>
        </p:nvSpPr>
        <p:spPr>
          <a:xfrm>
            <a:off x="17134104"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01" name="Male">
            <a:extLst>
              <a:ext uri="{FF2B5EF4-FFF2-40B4-BE49-F238E27FC236}">
                <a16:creationId xmlns:a16="http://schemas.microsoft.com/office/drawing/2014/main" id="{76245F1E-7F53-FD41-9B82-EC9FA9978E4B}"/>
              </a:ext>
            </a:extLst>
          </p:cNvPr>
          <p:cNvSpPr/>
          <p:nvPr/>
        </p:nvSpPr>
        <p:spPr>
          <a:xfrm>
            <a:off x="17544858"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02" name="Male">
            <a:extLst>
              <a:ext uri="{FF2B5EF4-FFF2-40B4-BE49-F238E27FC236}">
                <a16:creationId xmlns:a16="http://schemas.microsoft.com/office/drawing/2014/main" id="{8934D002-6D36-8B4B-8D03-63A8FB845AC4}"/>
              </a:ext>
            </a:extLst>
          </p:cNvPr>
          <p:cNvSpPr/>
          <p:nvPr/>
        </p:nvSpPr>
        <p:spPr>
          <a:xfrm>
            <a:off x="17939293"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03" name="Male">
            <a:extLst>
              <a:ext uri="{FF2B5EF4-FFF2-40B4-BE49-F238E27FC236}">
                <a16:creationId xmlns:a16="http://schemas.microsoft.com/office/drawing/2014/main" id="{706F3032-69E2-634B-9E20-1B3CF2C97B4E}"/>
              </a:ext>
            </a:extLst>
          </p:cNvPr>
          <p:cNvSpPr/>
          <p:nvPr/>
        </p:nvSpPr>
        <p:spPr>
          <a:xfrm>
            <a:off x="18350048"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04" name="Male">
            <a:extLst>
              <a:ext uri="{FF2B5EF4-FFF2-40B4-BE49-F238E27FC236}">
                <a16:creationId xmlns:a16="http://schemas.microsoft.com/office/drawing/2014/main" id="{08FD207B-3B29-C94D-9661-7733C68DBDB6}"/>
              </a:ext>
            </a:extLst>
          </p:cNvPr>
          <p:cNvSpPr/>
          <p:nvPr/>
        </p:nvSpPr>
        <p:spPr>
          <a:xfrm>
            <a:off x="18762360" y="7945290"/>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05" name="Male">
            <a:extLst>
              <a:ext uri="{FF2B5EF4-FFF2-40B4-BE49-F238E27FC236}">
                <a16:creationId xmlns:a16="http://schemas.microsoft.com/office/drawing/2014/main" id="{959E1171-C53C-A142-99B0-54A2486872FD}"/>
              </a:ext>
            </a:extLst>
          </p:cNvPr>
          <p:cNvSpPr/>
          <p:nvPr/>
        </p:nvSpPr>
        <p:spPr>
          <a:xfrm>
            <a:off x="19173114"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06" name="Male">
            <a:extLst>
              <a:ext uri="{FF2B5EF4-FFF2-40B4-BE49-F238E27FC236}">
                <a16:creationId xmlns:a16="http://schemas.microsoft.com/office/drawing/2014/main" id="{213901A0-4B27-344B-A907-9565AB2110F1}"/>
              </a:ext>
            </a:extLst>
          </p:cNvPr>
          <p:cNvSpPr/>
          <p:nvPr/>
        </p:nvSpPr>
        <p:spPr>
          <a:xfrm>
            <a:off x="19583868"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07" name="Male">
            <a:extLst>
              <a:ext uri="{FF2B5EF4-FFF2-40B4-BE49-F238E27FC236}">
                <a16:creationId xmlns:a16="http://schemas.microsoft.com/office/drawing/2014/main" id="{8D3778FC-C106-BB43-8BD2-0D02A7154BBB}"/>
              </a:ext>
            </a:extLst>
          </p:cNvPr>
          <p:cNvSpPr/>
          <p:nvPr/>
        </p:nvSpPr>
        <p:spPr>
          <a:xfrm>
            <a:off x="20028155"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08" name="Male">
            <a:extLst>
              <a:ext uri="{FF2B5EF4-FFF2-40B4-BE49-F238E27FC236}">
                <a16:creationId xmlns:a16="http://schemas.microsoft.com/office/drawing/2014/main" id="{049794A9-190D-5444-AB20-20C31DF21E08}"/>
              </a:ext>
            </a:extLst>
          </p:cNvPr>
          <p:cNvSpPr/>
          <p:nvPr/>
        </p:nvSpPr>
        <p:spPr>
          <a:xfrm>
            <a:off x="20438910"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09" name="Male">
            <a:extLst>
              <a:ext uri="{FF2B5EF4-FFF2-40B4-BE49-F238E27FC236}">
                <a16:creationId xmlns:a16="http://schemas.microsoft.com/office/drawing/2014/main" id="{0DB3D079-8DD9-DA40-8E59-8E0A2986CBE8}"/>
              </a:ext>
            </a:extLst>
          </p:cNvPr>
          <p:cNvSpPr/>
          <p:nvPr/>
        </p:nvSpPr>
        <p:spPr>
          <a:xfrm>
            <a:off x="20851222" y="7945290"/>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10" name="Male">
            <a:extLst>
              <a:ext uri="{FF2B5EF4-FFF2-40B4-BE49-F238E27FC236}">
                <a16:creationId xmlns:a16="http://schemas.microsoft.com/office/drawing/2014/main" id="{73E9CE43-A5C7-5D4C-9967-42D9F671DE7C}"/>
              </a:ext>
            </a:extLst>
          </p:cNvPr>
          <p:cNvSpPr/>
          <p:nvPr/>
        </p:nvSpPr>
        <p:spPr>
          <a:xfrm>
            <a:off x="21261976"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11" name="Male">
            <a:extLst>
              <a:ext uri="{FF2B5EF4-FFF2-40B4-BE49-F238E27FC236}">
                <a16:creationId xmlns:a16="http://schemas.microsoft.com/office/drawing/2014/main" id="{05AAA179-1FB1-DD4C-BBB8-1FD1EF709D41}"/>
              </a:ext>
            </a:extLst>
          </p:cNvPr>
          <p:cNvSpPr/>
          <p:nvPr/>
        </p:nvSpPr>
        <p:spPr>
          <a:xfrm>
            <a:off x="21672730" y="7945290"/>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12" name="Male">
            <a:extLst>
              <a:ext uri="{FF2B5EF4-FFF2-40B4-BE49-F238E27FC236}">
                <a16:creationId xmlns:a16="http://schemas.microsoft.com/office/drawing/2014/main" id="{2151611E-4358-1346-982C-AF94F76EC893}"/>
              </a:ext>
            </a:extLst>
          </p:cNvPr>
          <p:cNvSpPr/>
          <p:nvPr/>
        </p:nvSpPr>
        <p:spPr>
          <a:xfrm>
            <a:off x="1307537"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13" name="Male">
            <a:extLst>
              <a:ext uri="{FF2B5EF4-FFF2-40B4-BE49-F238E27FC236}">
                <a16:creationId xmlns:a16="http://schemas.microsoft.com/office/drawing/2014/main" id="{89CA1AD1-CFA9-094E-AFF5-93648E363680}"/>
              </a:ext>
            </a:extLst>
          </p:cNvPr>
          <p:cNvSpPr/>
          <p:nvPr/>
        </p:nvSpPr>
        <p:spPr>
          <a:xfrm>
            <a:off x="1718292"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14" name="Male">
            <a:extLst>
              <a:ext uri="{FF2B5EF4-FFF2-40B4-BE49-F238E27FC236}">
                <a16:creationId xmlns:a16="http://schemas.microsoft.com/office/drawing/2014/main" id="{13651578-4D6B-CC41-9B30-C6D38FC3841D}"/>
              </a:ext>
            </a:extLst>
          </p:cNvPr>
          <p:cNvSpPr/>
          <p:nvPr/>
        </p:nvSpPr>
        <p:spPr>
          <a:xfrm>
            <a:off x="2130604" y="8642176"/>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15" name="Male">
            <a:extLst>
              <a:ext uri="{FF2B5EF4-FFF2-40B4-BE49-F238E27FC236}">
                <a16:creationId xmlns:a16="http://schemas.microsoft.com/office/drawing/2014/main" id="{063DAB4C-CAA7-F242-8BC9-B794822BEEB1}"/>
              </a:ext>
            </a:extLst>
          </p:cNvPr>
          <p:cNvSpPr/>
          <p:nvPr/>
        </p:nvSpPr>
        <p:spPr>
          <a:xfrm>
            <a:off x="2541358"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16" name="Male">
            <a:extLst>
              <a:ext uri="{FF2B5EF4-FFF2-40B4-BE49-F238E27FC236}">
                <a16:creationId xmlns:a16="http://schemas.microsoft.com/office/drawing/2014/main" id="{FCAC0D72-B48A-C54E-B6B4-2BF10C8FCDD5}"/>
              </a:ext>
            </a:extLst>
          </p:cNvPr>
          <p:cNvSpPr/>
          <p:nvPr/>
        </p:nvSpPr>
        <p:spPr>
          <a:xfrm>
            <a:off x="2952112"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17" name="Male">
            <a:extLst>
              <a:ext uri="{FF2B5EF4-FFF2-40B4-BE49-F238E27FC236}">
                <a16:creationId xmlns:a16="http://schemas.microsoft.com/office/drawing/2014/main" id="{CB750385-9823-3F47-B35B-DDA59326A963}"/>
              </a:ext>
            </a:extLst>
          </p:cNvPr>
          <p:cNvSpPr/>
          <p:nvPr/>
        </p:nvSpPr>
        <p:spPr>
          <a:xfrm>
            <a:off x="3396399"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18" name="Male">
            <a:extLst>
              <a:ext uri="{FF2B5EF4-FFF2-40B4-BE49-F238E27FC236}">
                <a16:creationId xmlns:a16="http://schemas.microsoft.com/office/drawing/2014/main" id="{1C83BCA6-1601-1546-B047-F547F3FCEEFB}"/>
              </a:ext>
            </a:extLst>
          </p:cNvPr>
          <p:cNvSpPr/>
          <p:nvPr/>
        </p:nvSpPr>
        <p:spPr>
          <a:xfrm>
            <a:off x="3807154"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19" name="Male">
            <a:extLst>
              <a:ext uri="{FF2B5EF4-FFF2-40B4-BE49-F238E27FC236}">
                <a16:creationId xmlns:a16="http://schemas.microsoft.com/office/drawing/2014/main" id="{A529346C-1E85-2245-86D0-C5A7A28D3525}"/>
              </a:ext>
            </a:extLst>
          </p:cNvPr>
          <p:cNvSpPr/>
          <p:nvPr/>
        </p:nvSpPr>
        <p:spPr>
          <a:xfrm>
            <a:off x="4219466" y="8642176"/>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20" name="Male">
            <a:extLst>
              <a:ext uri="{FF2B5EF4-FFF2-40B4-BE49-F238E27FC236}">
                <a16:creationId xmlns:a16="http://schemas.microsoft.com/office/drawing/2014/main" id="{1CC01438-CA48-9247-9228-1A34898B7D18}"/>
              </a:ext>
            </a:extLst>
          </p:cNvPr>
          <p:cNvSpPr/>
          <p:nvPr/>
        </p:nvSpPr>
        <p:spPr>
          <a:xfrm>
            <a:off x="4630220"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21" name="Male">
            <a:extLst>
              <a:ext uri="{FF2B5EF4-FFF2-40B4-BE49-F238E27FC236}">
                <a16:creationId xmlns:a16="http://schemas.microsoft.com/office/drawing/2014/main" id="{2E97B202-FADD-CC45-8CA3-92E6EF830ED7}"/>
              </a:ext>
            </a:extLst>
          </p:cNvPr>
          <p:cNvSpPr/>
          <p:nvPr/>
        </p:nvSpPr>
        <p:spPr>
          <a:xfrm>
            <a:off x="5040974"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22" name="Male">
            <a:extLst>
              <a:ext uri="{FF2B5EF4-FFF2-40B4-BE49-F238E27FC236}">
                <a16:creationId xmlns:a16="http://schemas.microsoft.com/office/drawing/2014/main" id="{782AAD73-3BB5-624A-9ACE-A625A7A41046}"/>
              </a:ext>
            </a:extLst>
          </p:cNvPr>
          <p:cNvSpPr/>
          <p:nvPr/>
        </p:nvSpPr>
        <p:spPr>
          <a:xfrm>
            <a:off x="5462705"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23" name="Male">
            <a:extLst>
              <a:ext uri="{FF2B5EF4-FFF2-40B4-BE49-F238E27FC236}">
                <a16:creationId xmlns:a16="http://schemas.microsoft.com/office/drawing/2014/main" id="{91FC06E0-BEF5-C945-BCBB-91B67924F605}"/>
              </a:ext>
            </a:extLst>
          </p:cNvPr>
          <p:cNvSpPr/>
          <p:nvPr/>
        </p:nvSpPr>
        <p:spPr>
          <a:xfrm>
            <a:off x="5873460"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24" name="Male">
            <a:extLst>
              <a:ext uri="{FF2B5EF4-FFF2-40B4-BE49-F238E27FC236}">
                <a16:creationId xmlns:a16="http://schemas.microsoft.com/office/drawing/2014/main" id="{D012502B-006B-9646-831D-643D982F6D2F}"/>
              </a:ext>
            </a:extLst>
          </p:cNvPr>
          <p:cNvSpPr/>
          <p:nvPr/>
        </p:nvSpPr>
        <p:spPr>
          <a:xfrm>
            <a:off x="6285772" y="8642176"/>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25" name="Male">
            <a:extLst>
              <a:ext uri="{FF2B5EF4-FFF2-40B4-BE49-F238E27FC236}">
                <a16:creationId xmlns:a16="http://schemas.microsoft.com/office/drawing/2014/main" id="{6A1DC744-E788-964A-90E1-50D229AA30DB}"/>
              </a:ext>
            </a:extLst>
          </p:cNvPr>
          <p:cNvSpPr/>
          <p:nvPr/>
        </p:nvSpPr>
        <p:spPr>
          <a:xfrm>
            <a:off x="6696526"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26" name="Male">
            <a:extLst>
              <a:ext uri="{FF2B5EF4-FFF2-40B4-BE49-F238E27FC236}">
                <a16:creationId xmlns:a16="http://schemas.microsoft.com/office/drawing/2014/main" id="{3EF2C9B1-26A8-C044-BDCB-7CB26C001367}"/>
              </a:ext>
            </a:extLst>
          </p:cNvPr>
          <p:cNvSpPr/>
          <p:nvPr/>
        </p:nvSpPr>
        <p:spPr>
          <a:xfrm>
            <a:off x="7107280"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27" name="Male">
            <a:extLst>
              <a:ext uri="{FF2B5EF4-FFF2-40B4-BE49-F238E27FC236}">
                <a16:creationId xmlns:a16="http://schemas.microsoft.com/office/drawing/2014/main" id="{C23D4ED9-3D39-9B40-84F7-AF58CC9FB232}"/>
              </a:ext>
            </a:extLst>
          </p:cNvPr>
          <p:cNvSpPr/>
          <p:nvPr/>
        </p:nvSpPr>
        <p:spPr>
          <a:xfrm>
            <a:off x="7551567"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28" name="Male">
            <a:extLst>
              <a:ext uri="{FF2B5EF4-FFF2-40B4-BE49-F238E27FC236}">
                <a16:creationId xmlns:a16="http://schemas.microsoft.com/office/drawing/2014/main" id="{D3B92F08-FAAE-7348-9C18-CD8534642D22}"/>
              </a:ext>
            </a:extLst>
          </p:cNvPr>
          <p:cNvSpPr/>
          <p:nvPr/>
        </p:nvSpPr>
        <p:spPr>
          <a:xfrm>
            <a:off x="7962322"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29" name="Male">
            <a:extLst>
              <a:ext uri="{FF2B5EF4-FFF2-40B4-BE49-F238E27FC236}">
                <a16:creationId xmlns:a16="http://schemas.microsoft.com/office/drawing/2014/main" id="{EBC3FECE-5443-8540-B94E-B04DBB9C7458}"/>
              </a:ext>
            </a:extLst>
          </p:cNvPr>
          <p:cNvSpPr/>
          <p:nvPr/>
        </p:nvSpPr>
        <p:spPr>
          <a:xfrm>
            <a:off x="8374634" y="8642176"/>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30" name="Male">
            <a:extLst>
              <a:ext uri="{FF2B5EF4-FFF2-40B4-BE49-F238E27FC236}">
                <a16:creationId xmlns:a16="http://schemas.microsoft.com/office/drawing/2014/main" id="{68D28979-6FBD-B643-8D17-585BA5E188FC}"/>
              </a:ext>
            </a:extLst>
          </p:cNvPr>
          <p:cNvSpPr/>
          <p:nvPr/>
        </p:nvSpPr>
        <p:spPr>
          <a:xfrm>
            <a:off x="8785388"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31" name="Male">
            <a:extLst>
              <a:ext uri="{FF2B5EF4-FFF2-40B4-BE49-F238E27FC236}">
                <a16:creationId xmlns:a16="http://schemas.microsoft.com/office/drawing/2014/main" id="{C968D630-C387-D444-B585-0F9A7DDF4B7C}"/>
              </a:ext>
            </a:extLst>
          </p:cNvPr>
          <p:cNvSpPr/>
          <p:nvPr/>
        </p:nvSpPr>
        <p:spPr>
          <a:xfrm>
            <a:off x="9196142"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32" name="Male">
            <a:extLst>
              <a:ext uri="{FF2B5EF4-FFF2-40B4-BE49-F238E27FC236}">
                <a16:creationId xmlns:a16="http://schemas.microsoft.com/office/drawing/2014/main" id="{05E265B4-518C-E74C-B9AA-AA567785213C}"/>
              </a:ext>
            </a:extLst>
          </p:cNvPr>
          <p:cNvSpPr/>
          <p:nvPr/>
        </p:nvSpPr>
        <p:spPr>
          <a:xfrm>
            <a:off x="9656253"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33" name="Male">
            <a:extLst>
              <a:ext uri="{FF2B5EF4-FFF2-40B4-BE49-F238E27FC236}">
                <a16:creationId xmlns:a16="http://schemas.microsoft.com/office/drawing/2014/main" id="{9EB87120-0A1A-A34A-AEB1-499F23FC5549}"/>
              </a:ext>
            </a:extLst>
          </p:cNvPr>
          <p:cNvSpPr/>
          <p:nvPr/>
        </p:nvSpPr>
        <p:spPr>
          <a:xfrm>
            <a:off x="10067008"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34" name="Male">
            <a:extLst>
              <a:ext uri="{FF2B5EF4-FFF2-40B4-BE49-F238E27FC236}">
                <a16:creationId xmlns:a16="http://schemas.microsoft.com/office/drawing/2014/main" id="{70D28ED4-DC46-C442-BD19-1FB2E7304637}"/>
              </a:ext>
            </a:extLst>
          </p:cNvPr>
          <p:cNvSpPr/>
          <p:nvPr/>
        </p:nvSpPr>
        <p:spPr>
          <a:xfrm>
            <a:off x="10479320" y="8642176"/>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35" name="Male">
            <a:extLst>
              <a:ext uri="{FF2B5EF4-FFF2-40B4-BE49-F238E27FC236}">
                <a16:creationId xmlns:a16="http://schemas.microsoft.com/office/drawing/2014/main" id="{973BAD28-9094-BE47-816B-06AF7945887C}"/>
              </a:ext>
            </a:extLst>
          </p:cNvPr>
          <p:cNvSpPr/>
          <p:nvPr/>
        </p:nvSpPr>
        <p:spPr>
          <a:xfrm>
            <a:off x="10890074"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36" name="Male">
            <a:extLst>
              <a:ext uri="{FF2B5EF4-FFF2-40B4-BE49-F238E27FC236}">
                <a16:creationId xmlns:a16="http://schemas.microsoft.com/office/drawing/2014/main" id="{42FB6CD9-EB6E-EB46-A93B-1738D3FE6D88}"/>
              </a:ext>
            </a:extLst>
          </p:cNvPr>
          <p:cNvSpPr/>
          <p:nvPr/>
        </p:nvSpPr>
        <p:spPr>
          <a:xfrm>
            <a:off x="11300828"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37" name="Male">
            <a:extLst>
              <a:ext uri="{FF2B5EF4-FFF2-40B4-BE49-F238E27FC236}">
                <a16:creationId xmlns:a16="http://schemas.microsoft.com/office/drawing/2014/main" id="{DE8D0FB7-1733-1340-B860-1C2C2C727400}"/>
              </a:ext>
            </a:extLst>
          </p:cNvPr>
          <p:cNvSpPr/>
          <p:nvPr/>
        </p:nvSpPr>
        <p:spPr>
          <a:xfrm>
            <a:off x="11745115"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38" name="Male">
            <a:extLst>
              <a:ext uri="{FF2B5EF4-FFF2-40B4-BE49-F238E27FC236}">
                <a16:creationId xmlns:a16="http://schemas.microsoft.com/office/drawing/2014/main" id="{231DDBCE-0FD5-0948-8DE6-B0B1440747A4}"/>
              </a:ext>
            </a:extLst>
          </p:cNvPr>
          <p:cNvSpPr/>
          <p:nvPr/>
        </p:nvSpPr>
        <p:spPr>
          <a:xfrm>
            <a:off x="12155870"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39" name="Male">
            <a:extLst>
              <a:ext uri="{FF2B5EF4-FFF2-40B4-BE49-F238E27FC236}">
                <a16:creationId xmlns:a16="http://schemas.microsoft.com/office/drawing/2014/main" id="{71E1D2C8-C072-F94A-A1AD-445E263100B0}"/>
              </a:ext>
            </a:extLst>
          </p:cNvPr>
          <p:cNvSpPr/>
          <p:nvPr/>
        </p:nvSpPr>
        <p:spPr>
          <a:xfrm>
            <a:off x="12568182" y="8642176"/>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40" name="Male">
            <a:extLst>
              <a:ext uri="{FF2B5EF4-FFF2-40B4-BE49-F238E27FC236}">
                <a16:creationId xmlns:a16="http://schemas.microsoft.com/office/drawing/2014/main" id="{43A556FA-B91F-9F47-86F4-52992C944A3A}"/>
              </a:ext>
            </a:extLst>
          </p:cNvPr>
          <p:cNvSpPr/>
          <p:nvPr/>
        </p:nvSpPr>
        <p:spPr>
          <a:xfrm>
            <a:off x="12978936"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41" name="Male">
            <a:extLst>
              <a:ext uri="{FF2B5EF4-FFF2-40B4-BE49-F238E27FC236}">
                <a16:creationId xmlns:a16="http://schemas.microsoft.com/office/drawing/2014/main" id="{D4DCBA20-876B-DB43-9E67-CB9942D9AF9A}"/>
              </a:ext>
            </a:extLst>
          </p:cNvPr>
          <p:cNvSpPr/>
          <p:nvPr/>
        </p:nvSpPr>
        <p:spPr>
          <a:xfrm>
            <a:off x="13389690"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42" name="Male">
            <a:extLst>
              <a:ext uri="{FF2B5EF4-FFF2-40B4-BE49-F238E27FC236}">
                <a16:creationId xmlns:a16="http://schemas.microsoft.com/office/drawing/2014/main" id="{3E832027-9621-6141-A8A1-8EA274CBC338}"/>
              </a:ext>
            </a:extLst>
          </p:cNvPr>
          <p:cNvSpPr/>
          <p:nvPr/>
        </p:nvSpPr>
        <p:spPr>
          <a:xfrm>
            <a:off x="13811421"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43" name="Male">
            <a:extLst>
              <a:ext uri="{FF2B5EF4-FFF2-40B4-BE49-F238E27FC236}">
                <a16:creationId xmlns:a16="http://schemas.microsoft.com/office/drawing/2014/main" id="{B5569157-D140-A442-BBAE-747254F31A4F}"/>
              </a:ext>
            </a:extLst>
          </p:cNvPr>
          <p:cNvSpPr/>
          <p:nvPr/>
        </p:nvSpPr>
        <p:spPr>
          <a:xfrm>
            <a:off x="14222176"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44" name="Male">
            <a:extLst>
              <a:ext uri="{FF2B5EF4-FFF2-40B4-BE49-F238E27FC236}">
                <a16:creationId xmlns:a16="http://schemas.microsoft.com/office/drawing/2014/main" id="{F460E84F-14DF-1C46-B2E9-513C0CE41BB2}"/>
              </a:ext>
            </a:extLst>
          </p:cNvPr>
          <p:cNvSpPr/>
          <p:nvPr/>
        </p:nvSpPr>
        <p:spPr>
          <a:xfrm>
            <a:off x="14634488" y="8642176"/>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45" name="Male">
            <a:extLst>
              <a:ext uri="{FF2B5EF4-FFF2-40B4-BE49-F238E27FC236}">
                <a16:creationId xmlns:a16="http://schemas.microsoft.com/office/drawing/2014/main" id="{6DF84AE9-9A14-224D-AEC1-6D5F10583F53}"/>
              </a:ext>
            </a:extLst>
          </p:cNvPr>
          <p:cNvSpPr/>
          <p:nvPr/>
        </p:nvSpPr>
        <p:spPr>
          <a:xfrm>
            <a:off x="15045242"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46" name="Male">
            <a:extLst>
              <a:ext uri="{FF2B5EF4-FFF2-40B4-BE49-F238E27FC236}">
                <a16:creationId xmlns:a16="http://schemas.microsoft.com/office/drawing/2014/main" id="{1F061AF9-B5E7-684C-B656-CA57F14E2AA0}"/>
              </a:ext>
            </a:extLst>
          </p:cNvPr>
          <p:cNvSpPr/>
          <p:nvPr/>
        </p:nvSpPr>
        <p:spPr>
          <a:xfrm>
            <a:off x="15455996"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47" name="Male">
            <a:extLst>
              <a:ext uri="{FF2B5EF4-FFF2-40B4-BE49-F238E27FC236}">
                <a16:creationId xmlns:a16="http://schemas.microsoft.com/office/drawing/2014/main" id="{BA265AF6-6486-1243-B1B3-7E3C145CADC0}"/>
              </a:ext>
            </a:extLst>
          </p:cNvPr>
          <p:cNvSpPr/>
          <p:nvPr/>
        </p:nvSpPr>
        <p:spPr>
          <a:xfrm>
            <a:off x="15900283"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48" name="Male">
            <a:extLst>
              <a:ext uri="{FF2B5EF4-FFF2-40B4-BE49-F238E27FC236}">
                <a16:creationId xmlns:a16="http://schemas.microsoft.com/office/drawing/2014/main" id="{0F7CB030-AC2E-9045-9CBF-BDDBC24F66B3}"/>
              </a:ext>
            </a:extLst>
          </p:cNvPr>
          <p:cNvSpPr/>
          <p:nvPr/>
        </p:nvSpPr>
        <p:spPr>
          <a:xfrm>
            <a:off x="16311038"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49" name="Male">
            <a:extLst>
              <a:ext uri="{FF2B5EF4-FFF2-40B4-BE49-F238E27FC236}">
                <a16:creationId xmlns:a16="http://schemas.microsoft.com/office/drawing/2014/main" id="{423B70BC-4E15-5F4B-B9F9-D00C53E32E5B}"/>
              </a:ext>
            </a:extLst>
          </p:cNvPr>
          <p:cNvSpPr/>
          <p:nvPr/>
        </p:nvSpPr>
        <p:spPr>
          <a:xfrm>
            <a:off x="16723350" y="8642176"/>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50" name="Male">
            <a:extLst>
              <a:ext uri="{FF2B5EF4-FFF2-40B4-BE49-F238E27FC236}">
                <a16:creationId xmlns:a16="http://schemas.microsoft.com/office/drawing/2014/main" id="{4E747759-C4D1-3545-8771-638AFA837EB9}"/>
              </a:ext>
            </a:extLst>
          </p:cNvPr>
          <p:cNvSpPr/>
          <p:nvPr/>
        </p:nvSpPr>
        <p:spPr>
          <a:xfrm>
            <a:off x="17134104"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51" name="Male">
            <a:extLst>
              <a:ext uri="{FF2B5EF4-FFF2-40B4-BE49-F238E27FC236}">
                <a16:creationId xmlns:a16="http://schemas.microsoft.com/office/drawing/2014/main" id="{A9E95B8F-F8A6-7844-97CC-403CEC1701F8}"/>
              </a:ext>
            </a:extLst>
          </p:cNvPr>
          <p:cNvSpPr/>
          <p:nvPr/>
        </p:nvSpPr>
        <p:spPr>
          <a:xfrm>
            <a:off x="17544858"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52" name="Male">
            <a:extLst>
              <a:ext uri="{FF2B5EF4-FFF2-40B4-BE49-F238E27FC236}">
                <a16:creationId xmlns:a16="http://schemas.microsoft.com/office/drawing/2014/main" id="{55ECF0A4-CB6E-7848-9E21-DA747149F22F}"/>
              </a:ext>
            </a:extLst>
          </p:cNvPr>
          <p:cNvSpPr/>
          <p:nvPr/>
        </p:nvSpPr>
        <p:spPr>
          <a:xfrm>
            <a:off x="17939293"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53" name="Male">
            <a:extLst>
              <a:ext uri="{FF2B5EF4-FFF2-40B4-BE49-F238E27FC236}">
                <a16:creationId xmlns:a16="http://schemas.microsoft.com/office/drawing/2014/main" id="{F86BD22E-926A-024F-AF3E-C3D8BE1A9E3D}"/>
              </a:ext>
            </a:extLst>
          </p:cNvPr>
          <p:cNvSpPr/>
          <p:nvPr/>
        </p:nvSpPr>
        <p:spPr>
          <a:xfrm>
            <a:off x="18350048"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54" name="Male">
            <a:extLst>
              <a:ext uri="{FF2B5EF4-FFF2-40B4-BE49-F238E27FC236}">
                <a16:creationId xmlns:a16="http://schemas.microsoft.com/office/drawing/2014/main" id="{57CA11D1-665F-094A-99EF-961DD41B02FF}"/>
              </a:ext>
            </a:extLst>
          </p:cNvPr>
          <p:cNvSpPr/>
          <p:nvPr/>
        </p:nvSpPr>
        <p:spPr>
          <a:xfrm>
            <a:off x="18762360" y="8642176"/>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55" name="Male">
            <a:extLst>
              <a:ext uri="{FF2B5EF4-FFF2-40B4-BE49-F238E27FC236}">
                <a16:creationId xmlns:a16="http://schemas.microsoft.com/office/drawing/2014/main" id="{8BE435D3-F2D8-1446-92E1-07BF884A7A3B}"/>
              </a:ext>
            </a:extLst>
          </p:cNvPr>
          <p:cNvSpPr/>
          <p:nvPr/>
        </p:nvSpPr>
        <p:spPr>
          <a:xfrm>
            <a:off x="19173114"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56" name="Male">
            <a:extLst>
              <a:ext uri="{FF2B5EF4-FFF2-40B4-BE49-F238E27FC236}">
                <a16:creationId xmlns:a16="http://schemas.microsoft.com/office/drawing/2014/main" id="{A23FC519-0433-AC4B-ABB3-D075021A192A}"/>
              </a:ext>
            </a:extLst>
          </p:cNvPr>
          <p:cNvSpPr/>
          <p:nvPr/>
        </p:nvSpPr>
        <p:spPr>
          <a:xfrm>
            <a:off x="19583868"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57" name="Male">
            <a:extLst>
              <a:ext uri="{FF2B5EF4-FFF2-40B4-BE49-F238E27FC236}">
                <a16:creationId xmlns:a16="http://schemas.microsoft.com/office/drawing/2014/main" id="{BB02427E-F8FD-F14A-BB8E-34C20E78F50E}"/>
              </a:ext>
            </a:extLst>
          </p:cNvPr>
          <p:cNvSpPr/>
          <p:nvPr/>
        </p:nvSpPr>
        <p:spPr>
          <a:xfrm>
            <a:off x="20028155"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58" name="Male">
            <a:extLst>
              <a:ext uri="{FF2B5EF4-FFF2-40B4-BE49-F238E27FC236}">
                <a16:creationId xmlns:a16="http://schemas.microsoft.com/office/drawing/2014/main" id="{152ABEED-A20C-E64B-B438-F8682FC22669}"/>
              </a:ext>
            </a:extLst>
          </p:cNvPr>
          <p:cNvSpPr/>
          <p:nvPr/>
        </p:nvSpPr>
        <p:spPr>
          <a:xfrm>
            <a:off x="20438910"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59" name="Male">
            <a:extLst>
              <a:ext uri="{FF2B5EF4-FFF2-40B4-BE49-F238E27FC236}">
                <a16:creationId xmlns:a16="http://schemas.microsoft.com/office/drawing/2014/main" id="{74B41E73-B815-7C44-BBF2-10D8B01AA334}"/>
              </a:ext>
            </a:extLst>
          </p:cNvPr>
          <p:cNvSpPr/>
          <p:nvPr/>
        </p:nvSpPr>
        <p:spPr>
          <a:xfrm>
            <a:off x="20851222" y="8642176"/>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60" name="Male">
            <a:extLst>
              <a:ext uri="{FF2B5EF4-FFF2-40B4-BE49-F238E27FC236}">
                <a16:creationId xmlns:a16="http://schemas.microsoft.com/office/drawing/2014/main" id="{DE59D61E-A6E9-2D49-AF29-749FBE20D743}"/>
              </a:ext>
            </a:extLst>
          </p:cNvPr>
          <p:cNvSpPr/>
          <p:nvPr/>
        </p:nvSpPr>
        <p:spPr>
          <a:xfrm>
            <a:off x="21261976"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61" name="Male">
            <a:extLst>
              <a:ext uri="{FF2B5EF4-FFF2-40B4-BE49-F238E27FC236}">
                <a16:creationId xmlns:a16="http://schemas.microsoft.com/office/drawing/2014/main" id="{2E6D8FB4-6CCE-1449-8B97-6CECA58ECB9A}"/>
              </a:ext>
            </a:extLst>
          </p:cNvPr>
          <p:cNvSpPr/>
          <p:nvPr/>
        </p:nvSpPr>
        <p:spPr>
          <a:xfrm>
            <a:off x="21672730" y="8642176"/>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62" name="Male">
            <a:extLst>
              <a:ext uri="{FF2B5EF4-FFF2-40B4-BE49-F238E27FC236}">
                <a16:creationId xmlns:a16="http://schemas.microsoft.com/office/drawing/2014/main" id="{3796C333-A57A-F64C-A3FA-1B4C40B208B9}"/>
              </a:ext>
            </a:extLst>
          </p:cNvPr>
          <p:cNvSpPr/>
          <p:nvPr/>
        </p:nvSpPr>
        <p:spPr>
          <a:xfrm>
            <a:off x="1307537"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63" name="Male">
            <a:extLst>
              <a:ext uri="{FF2B5EF4-FFF2-40B4-BE49-F238E27FC236}">
                <a16:creationId xmlns:a16="http://schemas.microsoft.com/office/drawing/2014/main" id="{D437DC09-3E01-6140-AD46-637B80140F56}"/>
              </a:ext>
            </a:extLst>
          </p:cNvPr>
          <p:cNvSpPr/>
          <p:nvPr/>
        </p:nvSpPr>
        <p:spPr>
          <a:xfrm>
            <a:off x="1718292"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64" name="Male">
            <a:extLst>
              <a:ext uri="{FF2B5EF4-FFF2-40B4-BE49-F238E27FC236}">
                <a16:creationId xmlns:a16="http://schemas.microsoft.com/office/drawing/2014/main" id="{B69D5431-633B-7F42-90B0-57D3F1A249B2}"/>
              </a:ext>
            </a:extLst>
          </p:cNvPr>
          <p:cNvSpPr/>
          <p:nvPr/>
        </p:nvSpPr>
        <p:spPr>
          <a:xfrm>
            <a:off x="2130604" y="9359147"/>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65" name="Male">
            <a:extLst>
              <a:ext uri="{FF2B5EF4-FFF2-40B4-BE49-F238E27FC236}">
                <a16:creationId xmlns:a16="http://schemas.microsoft.com/office/drawing/2014/main" id="{FE4585DF-85E1-2A44-843E-FBD9B3B66718}"/>
              </a:ext>
            </a:extLst>
          </p:cNvPr>
          <p:cNvSpPr/>
          <p:nvPr/>
        </p:nvSpPr>
        <p:spPr>
          <a:xfrm>
            <a:off x="2541358"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66" name="Male">
            <a:extLst>
              <a:ext uri="{FF2B5EF4-FFF2-40B4-BE49-F238E27FC236}">
                <a16:creationId xmlns:a16="http://schemas.microsoft.com/office/drawing/2014/main" id="{821830B4-5984-7E4B-86D3-933F9F2DAE86}"/>
              </a:ext>
            </a:extLst>
          </p:cNvPr>
          <p:cNvSpPr/>
          <p:nvPr/>
        </p:nvSpPr>
        <p:spPr>
          <a:xfrm>
            <a:off x="2952112"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67" name="Male">
            <a:extLst>
              <a:ext uri="{FF2B5EF4-FFF2-40B4-BE49-F238E27FC236}">
                <a16:creationId xmlns:a16="http://schemas.microsoft.com/office/drawing/2014/main" id="{5E19898F-119D-7144-9B97-56E2D7772C24}"/>
              </a:ext>
            </a:extLst>
          </p:cNvPr>
          <p:cNvSpPr/>
          <p:nvPr/>
        </p:nvSpPr>
        <p:spPr>
          <a:xfrm>
            <a:off x="3396399"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68" name="Male">
            <a:extLst>
              <a:ext uri="{FF2B5EF4-FFF2-40B4-BE49-F238E27FC236}">
                <a16:creationId xmlns:a16="http://schemas.microsoft.com/office/drawing/2014/main" id="{09D7426A-95E9-364C-A254-7754FEAA504E}"/>
              </a:ext>
            </a:extLst>
          </p:cNvPr>
          <p:cNvSpPr/>
          <p:nvPr/>
        </p:nvSpPr>
        <p:spPr>
          <a:xfrm>
            <a:off x="3807154"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69" name="Male">
            <a:extLst>
              <a:ext uri="{FF2B5EF4-FFF2-40B4-BE49-F238E27FC236}">
                <a16:creationId xmlns:a16="http://schemas.microsoft.com/office/drawing/2014/main" id="{EC8FC504-639E-3140-998F-CC256E12DE1F}"/>
              </a:ext>
            </a:extLst>
          </p:cNvPr>
          <p:cNvSpPr/>
          <p:nvPr/>
        </p:nvSpPr>
        <p:spPr>
          <a:xfrm>
            <a:off x="4219466" y="9359147"/>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70" name="Male">
            <a:extLst>
              <a:ext uri="{FF2B5EF4-FFF2-40B4-BE49-F238E27FC236}">
                <a16:creationId xmlns:a16="http://schemas.microsoft.com/office/drawing/2014/main" id="{CC727847-73D4-7B4F-AB1C-FFC17FEF9756}"/>
              </a:ext>
            </a:extLst>
          </p:cNvPr>
          <p:cNvSpPr/>
          <p:nvPr/>
        </p:nvSpPr>
        <p:spPr>
          <a:xfrm>
            <a:off x="4630220"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71" name="Male">
            <a:extLst>
              <a:ext uri="{FF2B5EF4-FFF2-40B4-BE49-F238E27FC236}">
                <a16:creationId xmlns:a16="http://schemas.microsoft.com/office/drawing/2014/main" id="{6D5CFD41-96E7-CC44-9617-9CD9331B73D9}"/>
              </a:ext>
            </a:extLst>
          </p:cNvPr>
          <p:cNvSpPr/>
          <p:nvPr/>
        </p:nvSpPr>
        <p:spPr>
          <a:xfrm>
            <a:off x="5040974"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72" name="Male">
            <a:extLst>
              <a:ext uri="{FF2B5EF4-FFF2-40B4-BE49-F238E27FC236}">
                <a16:creationId xmlns:a16="http://schemas.microsoft.com/office/drawing/2014/main" id="{46001D97-59D8-9547-942B-1E7CD9251A83}"/>
              </a:ext>
            </a:extLst>
          </p:cNvPr>
          <p:cNvSpPr/>
          <p:nvPr/>
        </p:nvSpPr>
        <p:spPr>
          <a:xfrm>
            <a:off x="5462705"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73" name="Male">
            <a:extLst>
              <a:ext uri="{FF2B5EF4-FFF2-40B4-BE49-F238E27FC236}">
                <a16:creationId xmlns:a16="http://schemas.microsoft.com/office/drawing/2014/main" id="{CC7029EF-13A9-3C4F-8D9F-3099D28C29DE}"/>
              </a:ext>
            </a:extLst>
          </p:cNvPr>
          <p:cNvSpPr/>
          <p:nvPr/>
        </p:nvSpPr>
        <p:spPr>
          <a:xfrm>
            <a:off x="5873460"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74" name="Male">
            <a:extLst>
              <a:ext uri="{FF2B5EF4-FFF2-40B4-BE49-F238E27FC236}">
                <a16:creationId xmlns:a16="http://schemas.microsoft.com/office/drawing/2014/main" id="{FADF36B3-3D1A-E142-A719-62A0C35165CD}"/>
              </a:ext>
            </a:extLst>
          </p:cNvPr>
          <p:cNvSpPr/>
          <p:nvPr/>
        </p:nvSpPr>
        <p:spPr>
          <a:xfrm>
            <a:off x="6285772" y="9359147"/>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75" name="Male">
            <a:extLst>
              <a:ext uri="{FF2B5EF4-FFF2-40B4-BE49-F238E27FC236}">
                <a16:creationId xmlns:a16="http://schemas.microsoft.com/office/drawing/2014/main" id="{88C3E4B3-92AA-4C4C-A05F-A487258C411D}"/>
              </a:ext>
            </a:extLst>
          </p:cNvPr>
          <p:cNvSpPr/>
          <p:nvPr/>
        </p:nvSpPr>
        <p:spPr>
          <a:xfrm>
            <a:off x="6696526"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76" name="Male">
            <a:extLst>
              <a:ext uri="{FF2B5EF4-FFF2-40B4-BE49-F238E27FC236}">
                <a16:creationId xmlns:a16="http://schemas.microsoft.com/office/drawing/2014/main" id="{714B68B9-8BC5-114B-BBED-37467F140110}"/>
              </a:ext>
            </a:extLst>
          </p:cNvPr>
          <p:cNvSpPr/>
          <p:nvPr/>
        </p:nvSpPr>
        <p:spPr>
          <a:xfrm>
            <a:off x="7107280"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77" name="Male">
            <a:extLst>
              <a:ext uri="{FF2B5EF4-FFF2-40B4-BE49-F238E27FC236}">
                <a16:creationId xmlns:a16="http://schemas.microsoft.com/office/drawing/2014/main" id="{70C5E71F-0193-DC43-933B-58E69D8DA7C3}"/>
              </a:ext>
            </a:extLst>
          </p:cNvPr>
          <p:cNvSpPr/>
          <p:nvPr/>
        </p:nvSpPr>
        <p:spPr>
          <a:xfrm>
            <a:off x="7551567"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78" name="Male">
            <a:extLst>
              <a:ext uri="{FF2B5EF4-FFF2-40B4-BE49-F238E27FC236}">
                <a16:creationId xmlns:a16="http://schemas.microsoft.com/office/drawing/2014/main" id="{702D35BD-0796-E94A-A48B-26FF4E6E8509}"/>
              </a:ext>
            </a:extLst>
          </p:cNvPr>
          <p:cNvSpPr/>
          <p:nvPr/>
        </p:nvSpPr>
        <p:spPr>
          <a:xfrm>
            <a:off x="7962322"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79" name="Male">
            <a:extLst>
              <a:ext uri="{FF2B5EF4-FFF2-40B4-BE49-F238E27FC236}">
                <a16:creationId xmlns:a16="http://schemas.microsoft.com/office/drawing/2014/main" id="{4615CD3E-EC3D-C348-8974-4B2136DBAE95}"/>
              </a:ext>
            </a:extLst>
          </p:cNvPr>
          <p:cNvSpPr/>
          <p:nvPr/>
        </p:nvSpPr>
        <p:spPr>
          <a:xfrm>
            <a:off x="8374634" y="9359147"/>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80" name="Male">
            <a:extLst>
              <a:ext uri="{FF2B5EF4-FFF2-40B4-BE49-F238E27FC236}">
                <a16:creationId xmlns:a16="http://schemas.microsoft.com/office/drawing/2014/main" id="{10B575F7-78EF-B543-ACE9-306EF7344626}"/>
              </a:ext>
            </a:extLst>
          </p:cNvPr>
          <p:cNvSpPr/>
          <p:nvPr/>
        </p:nvSpPr>
        <p:spPr>
          <a:xfrm>
            <a:off x="8785388"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81" name="Male">
            <a:extLst>
              <a:ext uri="{FF2B5EF4-FFF2-40B4-BE49-F238E27FC236}">
                <a16:creationId xmlns:a16="http://schemas.microsoft.com/office/drawing/2014/main" id="{17AEBF63-E2F3-7C46-BF94-BB29A02F69EA}"/>
              </a:ext>
            </a:extLst>
          </p:cNvPr>
          <p:cNvSpPr/>
          <p:nvPr/>
        </p:nvSpPr>
        <p:spPr>
          <a:xfrm>
            <a:off x="9196142"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82" name="Male">
            <a:extLst>
              <a:ext uri="{FF2B5EF4-FFF2-40B4-BE49-F238E27FC236}">
                <a16:creationId xmlns:a16="http://schemas.microsoft.com/office/drawing/2014/main" id="{7EA55E79-2675-3541-8901-3668F4F47C4C}"/>
              </a:ext>
            </a:extLst>
          </p:cNvPr>
          <p:cNvSpPr/>
          <p:nvPr/>
        </p:nvSpPr>
        <p:spPr>
          <a:xfrm>
            <a:off x="9656253"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83" name="Male">
            <a:extLst>
              <a:ext uri="{FF2B5EF4-FFF2-40B4-BE49-F238E27FC236}">
                <a16:creationId xmlns:a16="http://schemas.microsoft.com/office/drawing/2014/main" id="{D7512F01-46B4-4245-895A-082585D00CCD}"/>
              </a:ext>
            </a:extLst>
          </p:cNvPr>
          <p:cNvSpPr/>
          <p:nvPr/>
        </p:nvSpPr>
        <p:spPr>
          <a:xfrm>
            <a:off x="10067008"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84" name="Male">
            <a:extLst>
              <a:ext uri="{FF2B5EF4-FFF2-40B4-BE49-F238E27FC236}">
                <a16:creationId xmlns:a16="http://schemas.microsoft.com/office/drawing/2014/main" id="{4E22E51F-64C8-DE47-8EA1-85F7ADF0FECE}"/>
              </a:ext>
            </a:extLst>
          </p:cNvPr>
          <p:cNvSpPr/>
          <p:nvPr/>
        </p:nvSpPr>
        <p:spPr>
          <a:xfrm>
            <a:off x="10479320" y="9359147"/>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85" name="Male">
            <a:extLst>
              <a:ext uri="{FF2B5EF4-FFF2-40B4-BE49-F238E27FC236}">
                <a16:creationId xmlns:a16="http://schemas.microsoft.com/office/drawing/2014/main" id="{9F650CE6-EB38-1A45-B0B3-5775C487188C}"/>
              </a:ext>
            </a:extLst>
          </p:cNvPr>
          <p:cNvSpPr/>
          <p:nvPr/>
        </p:nvSpPr>
        <p:spPr>
          <a:xfrm>
            <a:off x="10890074"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86" name="Male">
            <a:extLst>
              <a:ext uri="{FF2B5EF4-FFF2-40B4-BE49-F238E27FC236}">
                <a16:creationId xmlns:a16="http://schemas.microsoft.com/office/drawing/2014/main" id="{E20E472C-D756-A646-AB56-F876898C84D0}"/>
              </a:ext>
            </a:extLst>
          </p:cNvPr>
          <p:cNvSpPr/>
          <p:nvPr/>
        </p:nvSpPr>
        <p:spPr>
          <a:xfrm>
            <a:off x="11300828"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87" name="Male">
            <a:extLst>
              <a:ext uri="{FF2B5EF4-FFF2-40B4-BE49-F238E27FC236}">
                <a16:creationId xmlns:a16="http://schemas.microsoft.com/office/drawing/2014/main" id="{A4B03F48-E0F4-3647-B16C-1E3DD0617934}"/>
              </a:ext>
            </a:extLst>
          </p:cNvPr>
          <p:cNvSpPr/>
          <p:nvPr/>
        </p:nvSpPr>
        <p:spPr>
          <a:xfrm>
            <a:off x="11745115"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88" name="Male">
            <a:extLst>
              <a:ext uri="{FF2B5EF4-FFF2-40B4-BE49-F238E27FC236}">
                <a16:creationId xmlns:a16="http://schemas.microsoft.com/office/drawing/2014/main" id="{27250804-CD3B-4C4F-A0CE-31C8C1DF1A90}"/>
              </a:ext>
            </a:extLst>
          </p:cNvPr>
          <p:cNvSpPr/>
          <p:nvPr/>
        </p:nvSpPr>
        <p:spPr>
          <a:xfrm>
            <a:off x="12155870"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89" name="Male">
            <a:extLst>
              <a:ext uri="{FF2B5EF4-FFF2-40B4-BE49-F238E27FC236}">
                <a16:creationId xmlns:a16="http://schemas.microsoft.com/office/drawing/2014/main" id="{F2129F16-67D1-1A40-9CA9-F59B7643FC45}"/>
              </a:ext>
            </a:extLst>
          </p:cNvPr>
          <p:cNvSpPr/>
          <p:nvPr/>
        </p:nvSpPr>
        <p:spPr>
          <a:xfrm>
            <a:off x="12568182" y="9359147"/>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90" name="Male">
            <a:extLst>
              <a:ext uri="{FF2B5EF4-FFF2-40B4-BE49-F238E27FC236}">
                <a16:creationId xmlns:a16="http://schemas.microsoft.com/office/drawing/2014/main" id="{4562AB45-0DD9-E342-B555-32D0169540B5}"/>
              </a:ext>
            </a:extLst>
          </p:cNvPr>
          <p:cNvSpPr/>
          <p:nvPr/>
        </p:nvSpPr>
        <p:spPr>
          <a:xfrm>
            <a:off x="12978936"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91" name="Male">
            <a:extLst>
              <a:ext uri="{FF2B5EF4-FFF2-40B4-BE49-F238E27FC236}">
                <a16:creationId xmlns:a16="http://schemas.microsoft.com/office/drawing/2014/main" id="{348CB9E2-C000-154C-9B93-D67777EF9B0F}"/>
              </a:ext>
            </a:extLst>
          </p:cNvPr>
          <p:cNvSpPr/>
          <p:nvPr/>
        </p:nvSpPr>
        <p:spPr>
          <a:xfrm>
            <a:off x="13389690"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92" name="Male">
            <a:extLst>
              <a:ext uri="{FF2B5EF4-FFF2-40B4-BE49-F238E27FC236}">
                <a16:creationId xmlns:a16="http://schemas.microsoft.com/office/drawing/2014/main" id="{0C5B3866-82F7-F746-ABC3-5166E199CC4B}"/>
              </a:ext>
            </a:extLst>
          </p:cNvPr>
          <p:cNvSpPr/>
          <p:nvPr/>
        </p:nvSpPr>
        <p:spPr>
          <a:xfrm>
            <a:off x="13811421"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93" name="Male">
            <a:extLst>
              <a:ext uri="{FF2B5EF4-FFF2-40B4-BE49-F238E27FC236}">
                <a16:creationId xmlns:a16="http://schemas.microsoft.com/office/drawing/2014/main" id="{0AC84691-BA68-A94C-B92C-3E58F708F663}"/>
              </a:ext>
            </a:extLst>
          </p:cNvPr>
          <p:cNvSpPr/>
          <p:nvPr/>
        </p:nvSpPr>
        <p:spPr>
          <a:xfrm>
            <a:off x="14222176"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94" name="Male">
            <a:extLst>
              <a:ext uri="{FF2B5EF4-FFF2-40B4-BE49-F238E27FC236}">
                <a16:creationId xmlns:a16="http://schemas.microsoft.com/office/drawing/2014/main" id="{08996EA5-850A-6C41-9303-915A3F18D960}"/>
              </a:ext>
            </a:extLst>
          </p:cNvPr>
          <p:cNvSpPr/>
          <p:nvPr/>
        </p:nvSpPr>
        <p:spPr>
          <a:xfrm>
            <a:off x="14634488" y="9359147"/>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95" name="Male">
            <a:extLst>
              <a:ext uri="{FF2B5EF4-FFF2-40B4-BE49-F238E27FC236}">
                <a16:creationId xmlns:a16="http://schemas.microsoft.com/office/drawing/2014/main" id="{CC630CDA-2C7A-864B-85CD-110F9FF831B2}"/>
              </a:ext>
            </a:extLst>
          </p:cNvPr>
          <p:cNvSpPr/>
          <p:nvPr/>
        </p:nvSpPr>
        <p:spPr>
          <a:xfrm>
            <a:off x="15045242"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96" name="Male">
            <a:extLst>
              <a:ext uri="{FF2B5EF4-FFF2-40B4-BE49-F238E27FC236}">
                <a16:creationId xmlns:a16="http://schemas.microsoft.com/office/drawing/2014/main" id="{7A1E8016-EB39-024D-AA95-F529FA09A46A}"/>
              </a:ext>
            </a:extLst>
          </p:cNvPr>
          <p:cNvSpPr/>
          <p:nvPr/>
        </p:nvSpPr>
        <p:spPr>
          <a:xfrm>
            <a:off x="15455996"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97" name="Male">
            <a:extLst>
              <a:ext uri="{FF2B5EF4-FFF2-40B4-BE49-F238E27FC236}">
                <a16:creationId xmlns:a16="http://schemas.microsoft.com/office/drawing/2014/main" id="{E513AEEC-4BF6-6B42-AB74-7227B2E41E7A}"/>
              </a:ext>
            </a:extLst>
          </p:cNvPr>
          <p:cNvSpPr/>
          <p:nvPr/>
        </p:nvSpPr>
        <p:spPr>
          <a:xfrm>
            <a:off x="15900283"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98" name="Male">
            <a:extLst>
              <a:ext uri="{FF2B5EF4-FFF2-40B4-BE49-F238E27FC236}">
                <a16:creationId xmlns:a16="http://schemas.microsoft.com/office/drawing/2014/main" id="{7C18EE37-8EC7-6A41-BF68-BBA9F3B4E7E3}"/>
              </a:ext>
            </a:extLst>
          </p:cNvPr>
          <p:cNvSpPr/>
          <p:nvPr/>
        </p:nvSpPr>
        <p:spPr>
          <a:xfrm>
            <a:off x="16311038"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499" name="Male">
            <a:extLst>
              <a:ext uri="{FF2B5EF4-FFF2-40B4-BE49-F238E27FC236}">
                <a16:creationId xmlns:a16="http://schemas.microsoft.com/office/drawing/2014/main" id="{504AC934-193F-A440-8360-E44DA4549D8D}"/>
              </a:ext>
            </a:extLst>
          </p:cNvPr>
          <p:cNvSpPr/>
          <p:nvPr/>
        </p:nvSpPr>
        <p:spPr>
          <a:xfrm>
            <a:off x="16723350" y="9359147"/>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00" name="Male">
            <a:extLst>
              <a:ext uri="{FF2B5EF4-FFF2-40B4-BE49-F238E27FC236}">
                <a16:creationId xmlns:a16="http://schemas.microsoft.com/office/drawing/2014/main" id="{C6D90AE3-C049-4F42-B245-427607950629}"/>
              </a:ext>
            </a:extLst>
          </p:cNvPr>
          <p:cNvSpPr/>
          <p:nvPr/>
        </p:nvSpPr>
        <p:spPr>
          <a:xfrm>
            <a:off x="17134104"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01" name="Male">
            <a:extLst>
              <a:ext uri="{FF2B5EF4-FFF2-40B4-BE49-F238E27FC236}">
                <a16:creationId xmlns:a16="http://schemas.microsoft.com/office/drawing/2014/main" id="{A54E4332-2B35-F548-8F07-34DEC21CCF4A}"/>
              </a:ext>
            </a:extLst>
          </p:cNvPr>
          <p:cNvSpPr/>
          <p:nvPr/>
        </p:nvSpPr>
        <p:spPr>
          <a:xfrm>
            <a:off x="17544858"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02" name="Male">
            <a:extLst>
              <a:ext uri="{FF2B5EF4-FFF2-40B4-BE49-F238E27FC236}">
                <a16:creationId xmlns:a16="http://schemas.microsoft.com/office/drawing/2014/main" id="{BB7CAFF9-FDA0-3348-A73D-9DF3C69C4717}"/>
              </a:ext>
            </a:extLst>
          </p:cNvPr>
          <p:cNvSpPr/>
          <p:nvPr/>
        </p:nvSpPr>
        <p:spPr>
          <a:xfrm>
            <a:off x="17939293"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03" name="Male">
            <a:extLst>
              <a:ext uri="{FF2B5EF4-FFF2-40B4-BE49-F238E27FC236}">
                <a16:creationId xmlns:a16="http://schemas.microsoft.com/office/drawing/2014/main" id="{898177BA-0822-974A-821E-EAB7C733DA2B}"/>
              </a:ext>
            </a:extLst>
          </p:cNvPr>
          <p:cNvSpPr/>
          <p:nvPr/>
        </p:nvSpPr>
        <p:spPr>
          <a:xfrm>
            <a:off x="18350048"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04" name="Male">
            <a:extLst>
              <a:ext uri="{FF2B5EF4-FFF2-40B4-BE49-F238E27FC236}">
                <a16:creationId xmlns:a16="http://schemas.microsoft.com/office/drawing/2014/main" id="{5B0149B7-86CA-5E4C-A81B-F8F3A9CC353D}"/>
              </a:ext>
            </a:extLst>
          </p:cNvPr>
          <p:cNvSpPr/>
          <p:nvPr/>
        </p:nvSpPr>
        <p:spPr>
          <a:xfrm>
            <a:off x="18762360" y="9359147"/>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05" name="Male">
            <a:extLst>
              <a:ext uri="{FF2B5EF4-FFF2-40B4-BE49-F238E27FC236}">
                <a16:creationId xmlns:a16="http://schemas.microsoft.com/office/drawing/2014/main" id="{030B5645-9727-D94A-8D30-371AE6CF5B46}"/>
              </a:ext>
            </a:extLst>
          </p:cNvPr>
          <p:cNvSpPr/>
          <p:nvPr/>
        </p:nvSpPr>
        <p:spPr>
          <a:xfrm>
            <a:off x="19173114"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06" name="Male">
            <a:extLst>
              <a:ext uri="{FF2B5EF4-FFF2-40B4-BE49-F238E27FC236}">
                <a16:creationId xmlns:a16="http://schemas.microsoft.com/office/drawing/2014/main" id="{4A84BFBB-A038-B644-831A-83CB575CDF24}"/>
              </a:ext>
            </a:extLst>
          </p:cNvPr>
          <p:cNvSpPr/>
          <p:nvPr/>
        </p:nvSpPr>
        <p:spPr>
          <a:xfrm>
            <a:off x="19583868"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07" name="Male">
            <a:extLst>
              <a:ext uri="{FF2B5EF4-FFF2-40B4-BE49-F238E27FC236}">
                <a16:creationId xmlns:a16="http://schemas.microsoft.com/office/drawing/2014/main" id="{AB97E830-9AA0-2247-9417-D2F2BD3BC96B}"/>
              </a:ext>
            </a:extLst>
          </p:cNvPr>
          <p:cNvSpPr/>
          <p:nvPr/>
        </p:nvSpPr>
        <p:spPr>
          <a:xfrm>
            <a:off x="20028155"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08" name="Male">
            <a:extLst>
              <a:ext uri="{FF2B5EF4-FFF2-40B4-BE49-F238E27FC236}">
                <a16:creationId xmlns:a16="http://schemas.microsoft.com/office/drawing/2014/main" id="{1FF42378-BC9F-D144-A92A-186B26CAD0CD}"/>
              </a:ext>
            </a:extLst>
          </p:cNvPr>
          <p:cNvSpPr/>
          <p:nvPr/>
        </p:nvSpPr>
        <p:spPr>
          <a:xfrm>
            <a:off x="20438910"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09" name="Male">
            <a:extLst>
              <a:ext uri="{FF2B5EF4-FFF2-40B4-BE49-F238E27FC236}">
                <a16:creationId xmlns:a16="http://schemas.microsoft.com/office/drawing/2014/main" id="{3AC325AC-9DCD-AB45-A1CC-F6D2233CEDE2}"/>
              </a:ext>
            </a:extLst>
          </p:cNvPr>
          <p:cNvSpPr/>
          <p:nvPr/>
        </p:nvSpPr>
        <p:spPr>
          <a:xfrm>
            <a:off x="20851222" y="9359147"/>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10" name="Male">
            <a:extLst>
              <a:ext uri="{FF2B5EF4-FFF2-40B4-BE49-F238E27FC236}">
                <a16:creationId xmlns:a16="http://schemas.microsoft.com/office/drawing/2014/main" id="{92DB8FBF-BA0E-4A43-A913-54F9788BA519}"/>
              </a:ext>
            </a:extLst>
          </p:cNvPr>
          <p:cNvSpPr/>
          <p:nvPr/>
        </p:nvSpPr>
        <p:spPr>
          <a:xfrm>
            <a:off x="21261976"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11" name="Male">
            <a:extLst>
              <a:ext uri="{FF2B5EF4-FFF2-40B4-BE49-F238E27FC236}">
                <a16:creationId xmlns:a16="http://schemas.microsoft.com/office/drawing/2014/main" id="{0A485088-646A-1448-BA33-3CF690473089}"/>
              </a:ext>
            </a:extLst>
          </p:cNvPr>
          <p:cNvSpPr/>
          <p:nvPr/>
        </p:nvSpPr>
        <p:spPr>
          <a:xfrm>
            <a:off x="21672730" y="9359147"/>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12" name="Male">
            <a:extLst>
              <a:ext uri="{FF2B5EF4-FFF2-40B4-BE49-F238E27FC236}">
                <a16:creationId xmlns:a16="http://schemas.microsoft.com/office/drawing/2014/main" id="{7747A940-1546-3B46-9F1C-E81FD274DADD}"/>
              </a:ext>
            </a:extLst>
          </p:cNvPr>
          <p:cNvSpPr/>
          <p:nvPr/>
        </p:nvSpPr>
        <p:spPr>
          <a:xfrm>
            <a:off x="1307537" y="1014937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13" name="Male">
            <a:extLst>
              <a:ext uri="{FF2B5EF4-FFF2-40B4-BE49-F238E27FC236}">
                <a16:creationId xmlns:a16="http://schemas.microsoft.com/office/drawing/2014/main" id="{F8870F46-76F9-6741-8613-19A249FA59DE}"/>
              </a:ext>
            </a:extLst>
          </p:cNvPr>
          <p:cNvSpPr/>
          <p:nvPr/>
        </p:nvSpPr>
        <p:spPr>
          <a:xfrm>
            <a:off x="1718292" y="1014937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14" name="Male">
            <a:extLst>
              <a:ext uri="{FF2B5EF4-FFF2-40B4-BE49-F238E27FC236}">
                <a16:creationId xmlns:a16="http://schemas.microsoft.com/office/drawing/2014/main" id="{F5903008-DA90-4A4B-9671-552ED1EDC84B}"/>
              </a:ext>
            </a:extLst>
          </p:cNvPr>
          <p:cNvSpPr/>
          <p:nvPr/>
        </p:nvSpPr>
        <p:spPr>
          <a:xfrm>
            <a:off x="2130604" y="10149379"/>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15" name="Male">
            <a:extLst>
              <a:ext uri="{FF2B5EF4-FFF2-40B4-BE49-F238E27FC236}">
                <a16:creationId xmlns:a16="http://schemas.microsoft.com/office/drawing/2014/main" id="{8FE6667E-35A2-DB44-A380-FB16FFA2A750}"/>
              </a:ext>
            </a:extLst>
          </p:cNvPr>
          <p:cNvSpPr/>
          <p:nvPr/>
        </p:nvSpPr>
        <p:spPr>
          <a:xfrm>
            <a:off x="2541358" y="1014937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16" name="Male">
            <a:extLst>
              <a:ext uri="{FF2B5EF4-FFF2-40B4-BE49-F238E27FC236}">
                <a16:creationId xmlns:a16="http://schemas.microsoft.com/office/drawing/2014/main" id="{E31442BB-DF23-0840-A051-4218F6D0E886}"/>
              </a:ext>
            </a:extLst>
          </p:cNvPr>
          <p:cNvSpPr/>
          <p:nvPr/>
        </p:nvSpPr>
        <p:spPr>
          <a:xfrm>
            <a:off x="2952112" y="1014937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17" name="Male">
            <a:extLst>
              <a:ext uri="{FF2B5EF4-FFF2-40B4-BE49-F238E27FC236}">
                <a16:creationId xmlns:a16="http://schemas.microsoft.com/office/drawing/2014/main" id="{78250A96-4BEF-7F4A-B545-84B708C5AC85}"/>
              </a:ext>
            </a:extLst>
          </p:cNvPr>
          <p:cNvSpPr/>
          <p:nvPr/>
        </p:nvSpPr>
        <p:spPr>
          <a:xfrm>
            <a:off x="3396399" y="1014937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18" name="Male">
            <a:extLst>
              <a:ext uri="{FF2B5EF4-FFF2-40B4-BE49-F238E27FC236}">
                <a16:creationId xmlns:a16="http://schemas.microsoft.com/office/drawing/2014/main" id="{5A4493C9-8CCB-C545-9C57-754840A02504}"/>
              </a:ext>
            </a:extLst>
          </p:cNvPr>
          <p:cNvSpPr/>
          <p:nvPr/>
        </p:nvSpPr>
        <p:spPr>
          <a:xfrm>
            <a:off x="3807154" y="1014937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19" name="Male">
            <a:extLst>
              <a:ext uri="{FF2B5EF4-FFF2-40B4-BE49-F238E27FC236}">
                <a16:creationId xmlns:a16="http://schemas.microsoft.com/office/drawing/2014/main" id="{BEAFFEAC-F09C-964F-8450-81F3D7C136C6}"/>
              </a:ext>
            </a:extLst>
          </p:cNvPr>
          <p:cNvSpPr/>
          <p:nvPr/>
        </p:nvSpPr>
        <p:spPr>
          <a:xfrm>
            <a:off x="4219466" y="10149379"/>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20" name="Male">
            <a:extLst>
              <a:ext uri="{FF2B5EF4-FFF2-40B4-BE49-F238E27FC236}">
                <a16:creationId xmlns:a16="http://schemas.microsoft.com/office/drawing/2014/main" id="{3DA6B1CE-9DEF-D548-A952-5AA6D678F424}"/>
              </a:ext>
            </a:extLst>
          </p:cNvPr>
          <p:cNvSpPr/>
          <p:nvPr/>
        </p:nvSpPr>
        <p:spPr>
          <a:xfrm>
            <a:off x="4630220" y="1014937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21" name="Male">
            <a:extLst>
              <a:ext uri="{FF2B5EF4-FFF2-40B4-BE49-F238E27FC236}">
                <a16:creationId xmlns:a16="http://schemas.microsoft.com/office/drawing/2014/main" id="{A7D734DE-03F1-3C4B-A82A-DB77B820AD29}"/>
              </a:ext>
            </a:extLst>
          </p:cNvPr>
          <p:cNvSpPr/>
          <p:nvPr/>
        </p:nvSpPr>
        <p:spPr>
          <a:xfrm>
            <a:off x="5040974" y="10149379"/>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22" name="Male">
            <a:extLst>
              <a:ext uri="{FF2B5EF4-FFF2-40B4-BE49-F238E27FC236}">
                <a16:creationId xmlns:a16="http://schemas.microsoft.com/office/drawing/2014/main" id="{6CFF6DC3-D516-CF43-A0FE-489BBF8F4E5D}"/>
              </a:ext>
            </a:extLst>
          </p:cNvPr>
          <p:cNvSpPr/>
          <p:nvPr/>
        </p:nvSpPr>
        <p:spPr>
          <a:xfrm>
            <a:off x="5464132"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23" name="Male">
            <a:extLst>
              <a:ext uri="{FF2B5EF4-FFF2-40B4-BE49-F238E27FC236}">
                <a16:creationId xmlns:a16="http://schemas.microsoft.com/office/drawing/2014/main" id="{C317E970-B859-BB4E-98AD-734B31954467}"/>
              </a:ext>
            </a:extLst>
          </p:cNvPr>
          <p:cNvSpPr/>
          <p:nvPr/>
        </p:nvSpPr>
        <p:spPr>
          <a:xfrm>
            <a:off x="5874887"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24" name="Male">
            <a:extLst>
              <a:ext uri="{FF2B5EF4-FFF2-40B4-BE49-F238E27FC236}">
                <a16:creationId xmlns:a16="http://schemas.microsoft.com/office/drawing/2014/main" id="{CF8825EB-793E-E14F-9652-2421FB4D1972}"/>
              </a:ext>
            </a:extLst>
          </p:cNvPr>
          <p:cNvSpPr/>
          <p:nvPr/>
        </p:nvSpPr>
        <p:spPr>
          <a:xfrm>
            <a:off x="6287199" y="10171065"/>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25" name="Male">
            <a:extLst>
              <a:ext uri="{FF2B5EF4-FFF2-40B4-BE49-F238E27FC236}">
                <a16:creationId xmlns:a16="http://schemas.microsoft.com/office/drawing/2014/main" id="{76E789C4-B43F-DE4B-B2BC-0233FB8ED285}"/>
              </a:ext>
            </a:extLst>
          </p:cNvPr>
          <p:cNvSpPr/>
          <p:nvPr/>
        </p:nvSpPr>
        <p:spPr>
          <a:xfrm>
            <a:off x="6697953"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26" name="Male">
            <a:extLst>
              <a:ext uri="{FF2B5EF4-FFF2-40B4-BE49-F238E27FC236}">
                <a16:creationId xmlns:a16="http://schemas.microsoft.com/office/drawing/2014/main" id="{8EBC0A7C-D8E0-FD46-BCD8-413742DB6AE5}"/>
              </a:ext>
            </a:extLst>
          </p:cNvPr>
          <p:cNvSpPr/>
          <p:nvPr/>
        </p:nvSpPr>
        <p:spPr>
          <a:xfrm>
            <a:off x="7108707"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27" name="Male">
            <a:extLst>
              <a:ext uri="{FF2B5EF4-FFF2-40B4-BE49-F238E27FC236}">
                <a16:creationId xmlns:a16="http://schemas.microsoft.com/office/drawing/2014/main" id="{D57B6750-D415-4442-8B54-D3C2D496B8CE}"/>
              </a:ext>
            </a:extLst>
          </p:cNvPr>
          <p:cNvSpPr/>
          <p:nvPr/>
        </p:nvSpPr>
        <p:spPr>
          <a:xfrm>
            <a:off x="7552994"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28" name="Male">
            <a:extLst>
              <a:ext uri="{FF2B5EF4-FFF2-40B4-BE49-F238E27FC236}">
                <a16:creationId xmlns:a16="http://schemas.microsoft.com/office/drawing/2014/main" id="{4E1EF930-0D4B-104C-8485-CB34507113B5}"/>
              </a:ext>
            </a:extLst>
          </p:cNvPr>
          <p:cNvSpPr/>
          <p:nvPr/>
        </p:nvSpPr>
        <p:spPr>
          <a:xfrm>
            <a:off x="7963749"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29" name="Male">
            <a:extLst>
              <a:ext uri="{FF2B5EF4-FFF2-40B4-BE49-F238E27FC236}">
                <a16:creationId xmlns:a16="http://schemas.microsoft.com/office/drawing/2014/main" id="{14C3FDDA-79E1-2048-BA25-62433DCF7B10}"/>
              </a:ext>
            </a:extLst>
          </p:cNvPr>
          <p:cNvSpPr/>
          <p:nvPr/>
        </p:nvSpPr>
        <p:spPr>
          <a:xfrm>
            <a:off x="8376061" y="10171065"/>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30" name="Male">
            <a:extLst>
              <a:ext uri="{FF2B5EF4-FFF2-40B4-BE49-F238E27FC236}">
                <a16:creationId xmlns:a16="http://schemas.microsoft.com/office/drawing/2014/main" id="{3774EB4E-E831-1347-82A7-354B2BCFAD82}"/>
              </a:ext>
            </a:extLst>
          </p:cNvPr>
          <p:cNvSpPr/>
          <p:nvPr/>
        </p:nvSpPr>
        <p:spPr>
          <a:xfrm>
            <a:off x="8786815"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31" name="Male">
            <a:extLst>
              <a:ext uri="{FF2B5EF4-FFF2-40B4-BE49-F238E27FC236}">
                <a16:creationId xmlns:a16="http://schemas.microsoft.com/office/drawing/2014/main" id="{418EACFE-0FC7-6D47-9E04-B5EB9DAE915A}"/>
              </a:ext>
            </a:extLst>
          </p:cNvPr>
          <p:cNvSpPr/>
          <p:nvPr/>
        </p:nvSpPr>
        <p:spPr>
          <a:xfrm>
            <a:off x="9197569"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32" name="Male">
            <a:extLst>
              <a:ext uri="{FF2B5EF4-FFF2-40B4-BE49-F238E27FC236}">
                <a16:creationId xmlns:a16="http://schemas.microsoft.com/office/drawing/2014/main" id="{B83AB323-3770-9044-93DF-CFA6D4B68367}"/>
              </a:ext>
            </a:extLst>
          </p:cNvPr>
          <p:cNvSpPr/>
          <p:nvPr/>
        </p:nvSpPr>
        <p:spPr>
          <a:xfrm>
            <a:off x="9656253"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33" name="Male">
            <a:extLst>
              <a:ext uri="{FF2B5EF4-FFF2-40B4-BE49-F238E27FC236}">
                <a16:creationId xmlns:a16="http://schemas.microsoft.com/office/drawing/2014/main" id="{89F29791-59A0-BB40-A32B-07F0E61CBA1C}"/>
              </a:ext>
            </a:extLst>
          </p:cNvPr>
          <p:cNvSpPr/>
          <p:nvPr/>
        </p:nvSpPr>
        <p:spPr>
          <a:xfrm>
            <a:off x="10067008"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34" name="Male">
            <a:extLst>
              <a:ext uri="{FF2B5EF4-FFF2-40B4-BE49-F238E27FC236}">
                <a16:creationId xmlns:a16="http://schemas.microsoft.com/office/drawing/2014/main" id="{10FC82F8-25F1-7147-B0B9-C318C65A9ADE}"/>
              </a:ext>
            </a:extLst>
          </p:cNvPr>
          <p:cNvSpPr/>
          <p:nvPr/>
        </p:nvSpPr>
        <p:spPr>
          <a:xfrm>
            <a:off x="10479320" y="10171065"/>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35" name="Male">
            <a:extLst>
              <a:ext uri="{FF2B5EF4-FFF2-40B4-BE49-F238E27FC236}">
                <a16:creationId xmlns:a16="http://schemas.microsoft.com/office/drawing/2014/main" id="{4DB148DE-70F1-704F-BC83-6A84F9B4EDCB}"/>
              </a:ext>
            </a:extLst>
          </p:cNvPr>
          <p:cNvSpPr/>
          <p:nvPr/>
        </p:nvSpPr>
        <p:spPr>
          <a:xfrm>
            <a:off x="10890074"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36" name="Male">
            <a:extLst>
              <a:ext uri="{FF2B5EF4-FFF2-40B4-BE49-F238E27FC236}">
                <a16:creationId xmlns:a16="http://schemas.microsoft.com/office/drawing/2014/main" id="{3C3AC4F5-D6FD-DA41-900E-CE315818DCCC}"/>
              </a:ext>
            </a:extLst>
          </p:cNvPr>
          <p:cNvSpPr/>
          <p:nvPr/>
        </p:nvSpPr>
        <p:spPr>
          <a:xfrm>
            <a:off x="11300828"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37" name="Male">
            <a:extLst>
              <a:ext uri="{FF2B5EF4-FFF2-40B4-BE49-F238E27FC236}">
                <a16:creationId xmlns:a16="http://schemas.microsoft.com/office/drawing/2014/main" id="{18867B3F-CB67-8B48-B7F7-146F805AF037}"/>
              </a:ext>
            </a:extLst>
          </p:cNvPr>
          <p:cNvSpPr/>
          <p:nvPr/>
        </p:nvSpPr>
        <p:spPr>
          <a:xfrm>
            <a:off x="11745115"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38" name="Male">
            <a:extLst>
              <a:ext uri="{FF2B5EF4-FFF2-40B4-BE49-F238E27FC236}">
                <a16:creationId xmlns:a16="http://schemas.microsoft.com/office/drawing/2014/main" id="{E447AF4C-1C84-8A4E-88D6-D9010F19326D}"/>
              </a:ext>
            </a:extLst>
          </p:cNvPr>
          <p:cNvSpPr/>
          <p:nvPr/>
        </p:nvSpPr>
        <p:spPr>
          <a:xfrm>
            <a:off x="12155870"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39" name="Male">
            <a:extLst>
              <a:ext uri="{FF2B5EF4-FFF2-40B4-BE49-F238E27FC236}">
                <a16:creationId xmlns:a16="http://schemas.microsoft.com/office/drawing/2014/main" id="{E523CF6C-23B2-EF45-9FBA-A8F8E8583FCC}"/>
              </a:ext>
            </a:extLst>
          </p:cNvPr>
          <p:cNvSpPr/>
          <p:nvPr/>
        </p:nvSpPr>
        <p:spPr>
          <a:xfrm>
            <a:off x="12568182" y="10171065"/>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40" name="Male">
            <a:extLst>
              <a:ext uri="{FF2B5EF4-FFF2-40B4-BE49-F238E27FC236}">
                <a16:creationId xmlns:a16="http://schemas.microsoft.com/office/drawing/2014/main" id="{ECC44A0C-A5A5-7E45-AF9A-9D8CC807255E}"/>
              </a:ext>
            </a:extLst>
          </p:cNvPr>
          <p:cNvSpPr/>
          <p:nvPr/>
        </p:nvSpPr>
        <p:spPr>
          <a:xfrm>
            <a:off x="12978936"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41" name="Male">
            <a:extLst>
              <a:ext uri="{FF2B5EF4-FFF2-40B4-BE49-F238E27FC236}">
                <a16:creationId xmlns:a16="http://schemas.microsoft.com/office/drawing/2014/main" id="{DA9801EF-3CCE-0D48-BC00-E0677FF0A2F0}"/>
              </a:ext>
            </a:extLst>
          </p:cNvPr>
          <p:cNvSpPr/>
          <p:nvPr/>
        </p:nvSpPr>
        <p:spPr>
          <a:xfrm>
            <a:off x="13389690"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42" name="Male">
            <a:extLst>
              <a:ext uri="{FF2B5EF4-FFF2-40B4-BE49-F238E27FC236}">
                <a16:creationId xmlns:a16="http://schemas.microsoft.com/office/drawing/2014/main" id="{B8ABBA98-EB30-2348-B03E-391BA5D6D252}"/>
              </a:ext>
            </a:extLst>
          </p:cNvPr>
          <p:cNvSpPr/>
          <p:nvPr/>
        </p:nvSpPr>
        <p:spPr>
          <a:xfrm>
            <a:off x="13811421"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43" name="Male">
            <a:extLst>
              <a:ext uri="{FF2B5EF4-FFF2-40B4-BE49-F238E27FC236}">
                <a16:creationId xmlns:a16="http://schemas.microsoft.com/office/drawing/2014/main" id="{8EADA089-A214-E54B-BC90-68A60953420F}"/>
              </a:ext>
            </a:extLst>
          </p:cNvPr>
          <p:cNvSpPr/>
          <p:nvPr/>
        </p:nvSpPr>
        <p:spPr>
          <a:xfrm>
            <a:off x="14222176"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44" name="Male">
            <a:extLst>
              <a:ext uri="{FF2B5EF4-FFF2-40B4-BE49-F238E27FC236}">
                <a16:creationId xmlns:a16="http://schemas.microsoft.com/office/drawing/2014/main" id="{50B1BB9E-2933-6246-B521-C48BA961804B}"/>
              </a:ext>
            </a:extLst>
          </p:cNvPr>
          <p:cNvSpPr/>
          <p:nvPr/>
        </p:nvSpPr>
        <p:spPr>
          <a:xfrm>
            <a:off x="14634488" y="10171065"/>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45" name="Male">
            <a:extLst>
              <a:ext uri="{FF2B5EF4-FFF2-40B4-BE49-F238E27FC236}">
                <a16:creationId xmlns:a16="http://schemas.microsoft.com/office/drawing/2014/main" id="{FF4DB5D5-9C78-2148-8C2C-2E81A91C0E3B}"/>
              </a:ext>
            </a:extLst>
          </p:cNvPr>
          <p:cNvSpPr/>
          <p:nvPr/>
        </p:nvSpPr>
        <p:spPr>
          <a:xfrm>
            <a:off x="15045242"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46" name="Male">
            <a:extLst>
              <a:ext uri="{FF2B5EF4-FFF2-40B4-BE49-F238E27FC236}">
                <a16:creationId xmlns:a16="http://schemas.microsoft.com/office/drawing/2014/main" id="{A53D5938-201D-8041-8C8E-A8E6BA2FA73B}"/>
              </a:ext>
            </a:extLst>
          </p:cNvPr>
          <p:cNvSpPr/>
          <p:nvPr/>
        </p:nvSpPr>
        <p:spPr>
          <a:xfrm>
            <a:off x="15455996"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47" name="Male">
            <a:extLst>
              <a:ext uri="{FF2B5EF4-FFF2-40B4-BE49-F238E27FC236}">
                <a16:creationId xmlns:a16="http://schemas.microsoft.com/office/drawing/2014/main" id="{E26069B4-75B0-854A-9E97-C299968AAAD1}"/>
              </a:ext>
            </a:extLst>
          </p:cNvPr>
          <p:cNvSpPr/>
          <p:nvPr/>
        </p:nvSpPr>
        <p:spPr>
          <a:xfrm>
            <a:off x="15900283"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48" name="Male">
            <a:extLst>
              <a:ext uri="{FF2B5EF4-FFF2-40B4-BE49-F238E27FC236}">
                <a16:creationId xmlns:a16="http://schemas.microsoft.com/office/drawing/2014/main" id="{2622A1B6-38BD-0349-BCE1-CF4242E25126}"/>
              </a:ext>
            </a:extLst>
          </p:cNvPr>
          <p:cNvSpPr/>
          <p:nvPr/>
        </p:nvSpPr>
        <p:spPr>
          <a:xfrm>
            <a:off x="16311038"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49" name="Male">
            <a:extLst>
              <a:ext uri="{FF2B5EF4-FFF2-40B4-BE49-F238E27FC236}">
                <a16:creationId xmlns:a16="http://schemas.microsoft.com/office/drawing/2014/main" id="{E19CBE63-F1EE-CA4E-BC43-63137231AB14}"/>
              </a:ext>
            </a:extLst>
          </p:cNvPr>
          <p:cNvSpPr/>
          <p:nvPr/>
        </p:nvSpPr>
        <p:spPr>
          <a:xfrm>
            <a:off x="16723350" y="10171065"/>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53" name="Male">
            <a:extLst>
              <a:ext uri="{FF2B5EF4-FFF2-40B4-BE49-F238E27FC236}">
                <a16:creationId xmlns:a16="http://schemas.microsoft.com/office/drawing/2014/main" id="{B0BACDF3-7221-8246-BFAB-7E799D9EF470}"/>
              </a:ext>
            </a:extLst>
          </p:cNvPr>
          <p:cNvSpPr/>
          <p:nvPr/>
        </p:nvSpPr>
        <p:spPr>
          <a:xfrm>
            <a:off x="17213215"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92D050"/>
          </a:solidFill>
          <a:ln w="12700" cap="flat">
            <a:noFill/>
            <a:miter lim="400000"/>
          </a:ln>
          <a:effectLst/>
        </p:spPr>
        <p:txBody>
          <a:bodyPr wrap="square" lIns="0" tIns="0" rIns="0" bIns="0" numCol="1" anchor="ctr">
            <a:noAutofit/>
          </a:bodyPr>
          <a:lstStyle/>
          <a:p>
            <a:endParaRPr/>
          </a:p>
        </p:txBody>
      </p:sp>
      <p:sp>
        <p:nvSpPr>
          <p:cNvPr id="554" name="Male">
            <a:extLst>
              <a:ext uri="{FF2B5EF4-FFF2-40B4-BE49-F238E27FC236}">
                <a16:creationId xmlns:a16="http://schemas.microsoft.com/office/drawing/2014/main" id="{E7FA78CD-54A4-E54F-B520-7B81D9D7AD03}"/>
              </a:ext>
            </a:extLst>
          </p:cNvPr>
          <p:cNvSpPr/>
          <p:nvPr/>
        </p:nvSpPr>
        <p:spPr>
          <a:xfrm>
            <a:off x="17623970"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92D050"/>
          </a:solidFill>
          <a:ln w="12700" cap="flat">
            <a:noFill/>
            <a:miter lim="400000"/>
          </a:ln>
          <a:effectLst/>
        </p:spPr>
        <p:txBody>
          <a:bodyPr wrap="square" lIns="0" tIns="0" rIns="0" bIns="0" numCol="1" anchor="ctr">
            <a:noAutofit/>
          </a:bodyPr>
          <a:lstStyle/>
          <a:p>
            <a:endParaRPr/>
          </a:p>
        </p:txBody>
      </p:sp>
      <p:sp>
        <p:nvSpPr>
          <p:cNvPr id="555" name="Male">
            <a:extLst>
              <a:ext uri="{FF2B5EF4-FFF2-40B4-BE49-F238E27FC236}">
                <a16:creationId xmlns:a16="http://schemas.microsoft.com/office/drawing/2014/main" id="{A43EC450-46FA-024B-BEFA-EF3105C0D6F4}"/>
              </a:ext>
            </a:extLst>
          </p:cNvPr>
          <p:cNvSpPr/>
          <p:nvPr/>
        </p:nvSpPr>
        <p:spPr>
          <a:xfrm>
            <a:off x="18036282" y="10171065"/>
            <a:ext cx="315323"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92D050"/>
          </a:solidFill>
          <a:ln w="12700" cap="flat">
            <a:noFill/>
            <a:miter lim="400000"/>
          </a:ln>
          <a:effectLst/>
        </p:spPr>
        <p:txBody>
          <a:bodyPr wrap="square" lIns="0" tIns="0" rIns="0" bIns="0" numCol="1" anchor="ctr">
            <a:noAutofit/>
          </a:bodyPr>
          <a:lstStyle/>
          <a:p>
            <a:endParaRPr/>
          </a:p>
        </p:txBody>
      </p:sp>
      <p:sp>
        <p:nvSpPr>
          <p:cNvPr id="556" name="Male">
            <a:extLst>
              <a:ext uri="{FF2B5EF4-FFF2-40B4-BE49-F238E27FC236}">
                <a16:creationId xmlns:a16="http://schemas.microsoft.com/office/drawing/2014/main" id="{418EB4FC-EA98-3D4B-B479-2C4EFD047B07}"/>
              </a:ext>
            </a:extLst>
          </p:cNvPr>
          <p:cNvSpPr/>
          <p:nvPr/>
        </p:nvSpPr>
        <p:spPr>
          <a:xfrm>
            <a:off x="18447036"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92D050"/>
          </a:solidFill>
          <a:ln w="12700" cap="flat">
            <a:noFill/>
            <a:miter lim="400000"/>
          </a:ln>
          <a:effectLst/>
        </p:spPr>
        <p:txBody>
          <a:bodyPr wrap="square" lIns="0" tIns="0" rIns="0" bIns="0" numCol="1" anchor="ctr">
            <a:noAutofit/>
          </a:bodyPr>
          <a:lstStyle/>
          <a:p>
            <a:endParaRPr/>
          </a:p>
        </p:txBody>
      </p:sp>
      <p:sp>
        <p:nvSpPr>
          <p:cNvPr id="557" name="Male">
            <a:extLst>
              <a:ext uri="{FF2B5EF4-FFF2-40B4-BE49-F238E27FC236}">
                <a16:creationId xmlns:a16="http://schemas.microsoft.com/office/drawing/2014/main" id="{B8D0D3BE-B92F-594C-A246-B5A2770DAF1B}"/>
              </a:ext>
            </a:extLst>
          </p:cNvPr>
          <p:cNvSpPr/>
          <p:nvPr/>
        </p:nvSpPr>
        <p:spPr>
          <a:xfrm>
            <a:off x="18857790"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92D050"/>
          </a:solidFill>
          <a:ln w="12700" cap="flat">
            <a:noFill/>
            <a:miter lim="400000"/>
          </a:ln>
          <a:effectLst/>
        </p:spPr>
        <p:txBody>
          <a:bodyPr wrap="square" lIns="0" tIns="0" rIns="0" bIns="0" numCol="1" anchor="ctr">
            <a:noAutofit/>
          </a:bodyPr>
          <a:lstStyle/>
          <a:p>
            <a:endParaRPr/>
          </a:p>
        </p:txBody>
      </p:sp>
      <p:sp>
        <p:nvSpPr>
          <p:cNvPr id="558" name="Male">
            <a:extLst>
              <a:ext uri="{FF2B5EF4-FFF2-40B4-BE49-F238E27FC236}">
                <a16:creationId xmlns:a16="http://schemas.microsoft.com/office/drawing/2014/main" id="{F96E9146-7B0E-A04D-87D0-C42103103C69}"/>
              </a:ext>
            </a:extLst>
          </p:cNvPr>
          <p:cNvSpPr/>
          <p:nvPr/>
        </p:nvSpPr>
        <p:spPr>
          <a:xfrm>
            <a:off x="19302077"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92D050"/>
          </a:solidFill>
          <a:ln w="12700" cap="flat">
            <a:noFill/>
            <a:miter lim="400000"/>
          </a:ln>
          <a:effectLst/>
        </p:spPr>
        <p:txBody>
          <a:bodyPr wrap="square" lIns="0" tIns="0" rIns="0" bIns="0" numCol="1" anchor="ctr">
            <a:noAutofit/>
          </a:bodyPr>
          <a:lstStyle/>
          <a:p>
            <a:endParaRPr/>
          </a:p>
        </p:txBody>
      </p:sp>
      <p:sp>
        <p:nvSpPr>
          <p:cNvPr id="559" name="Male">
            <a:extLst>
              <a:ext uri="{FF2B5EF4-FFF2-40B4-BE49-F238E27FC236}">
                <a16:creationId xmlns:a16="http://schemas.microsoft.com/office/drawing/2014/main" id="{589BEB21-4F86-0B4B-98CC-80B617F54F1F}"/>
              </a:ext>
            </a:extLst>
          </p:cNvPr>
          <p:cNvSpPr/>
          <p:nvPr/>
        </p:nvSpPr>
        <p:spPr>
          <a:xfrm>
            <a:off x="19712832" y="10171065"/>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92D050"/>
          </a:solidFill>
          <a:ln w="12700" cap="flat">
            <a:noFill/>
            <a:miter lim="400000"/>
          </a:ln>
          <a:effectLst/>
        </p:spPr>
        <p:txBody>
          <a:bodyPr wrap="square" lIns="0" tIns="0" rIns="0" bIns="0" numCol="1" anchor="ctr">
            <a:noAutofit/>
          </a:bodyPr>
          <a:lstStyle/>
          <a:p>
            <a:endParaRPr/>
          </a:p>
        </p:txBody>
      </p:sp>
      <p:sp>
        <p:nvSpPr>
          <p:cNvPr id="561" name="Male">
            <a:extLst>
              <a:ext uri="{FF2B5EF4-FFF2-40B4-BE49-F238E27FC236}">
                <a16:creationId xmlns:a16="http://schemas.microsoft.com/office/drawing/2014/main" id="{7791CB04-26E7-F043-904B-D204A120EA10}"/>
              </a:ext>
            </a:extLst>
          </p:cNvPr>
          <p:cNvSpPr/>
          <p:nvPr/>
        </p:nvSpPr>
        <p:spPr>
          <a:xfrm>
            <a:off x="14537500" y="11508842"/>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2F44FC"/>
          </a:solidFill>
          <a:ln w="12700" cap="flat">
            <a:noFill/>
            <a:miter lim="400000"/>
          </a:ln>
          <a:effectLst/>
        </p:spPr>
        <p:txBody>
          <a:bodyPr wrap="square" lIns="0" tIns="0" rIns="0" bIns="0" numCol="1" anchor="ctr">
            <a:noAutofit/>
          </a:bodyPr>
          <a:lstStyle/>
          <a:p>
            <a:endParaRPr/>
          </a:p>
        </p:txBody>
      </p:sp>
      <p:sp>
        <p:nvSpPr>
          <p:cNvPr id="562" name="Titel 1">
            <a:extLst>
              <a:ext uri="{FF2B5EF4-FFF2-40B4-BE49-F238E27FC236}">
                <a16:creationId xmlns:a16="http://schemas.microsoft.com/office/drawing/2014/main" id="{4FA24654-77E1-424B-A876-E9CB77B08316}"/>
              </a:ext>
            </a:extLst>
          </p:cNvPr>
          <p:cNvSpPr txBox="1">
            <a:spLocks/>
          </p:cNvSpPr>
          <p:nvPr/>
        </p:nvSpPr>
        <p:spPr>
          <a:xfrm>
            <a:off x="15178138" y="11438606"/>
            <a:ext cx="5789567" cy="1334194"/>
          </a:xfrm>
          <a:prstGeom prst="rect">
            <a:avLst/>
          </a:prstGeom>
        </p:spPr>
        <p:txBody>
          <a:bodyPr vert="horz" lIns="0" tIns="0" rIns="0" bIns="0" rtlCol="0" anchor="t">
            <a:noAutofit/>
          </a:bodyPr>
          <a:lstStyle>
            <a:lvl1pPr algn="l" defTabSz="1799631" rtl="0" eaLnBrk="1" latinLnBrk="0" hangingPunct="1">
              <a:lnSpc>
                <a:spcPts val="8500"/>
              </a:lnSpc>
              <a:spcBef>
                <a:spcPct val="0"/>
              </a:spcBef>
              <a:buNone/>
              <a:defRPr sz="6600" kern="1200">
                <a:solidFill>
                  <a:schemeClr val="tx1"/>
                </a:solidFill>
                <a:latin typeface="+mj-lt"/>
                <a:ea typeface="+mj-ea"/>
                <a:cs typeface="+mj-cs"/>
              </a:defRPr>
            </a:lvl1pPr>
          </a:lstStyle>
          <a:p>
            <a:pPr>
              <a:lnSpc>
                <a:spcPct val="150000"/>
              </a:lnSpc>
            </a:pPr>
            <a:r>
              <a:rPr lang="de-CH" sz="2800"/>
              <a:t>Angepasste Lernziele</a:t>
            </a:r>
          </a:p>
          <a:p>
            <a:pPr>
              <a:lnSpc>
                <a:spcPct val="150000"/>
              </a:lnSpc>
            </a:pPr>
            <a:r>
              <a:rPr lang="de-CH" sz="2800"/>
              <a:t>Beurteilung mit Zeugnisnoten</a:t>
            </a:r>
          </a:p>
        </p:txBody>
      </p:sp>
      <p:sp>
        <p:nvSpPr>
          <p:cNvPr id="563" name="Male">
            <a:extLst>
              <a:ext uri="{FF2B5EF4-FFF2-40B4-BE49-F238E27FC236}">
                <a16:creationId xmlns:a16="http://schemas.microsoft.com/office/drawing/2014/main" id="{05E1189A-39A3-164F-87CD-D0C67EDDF364}"/>
              </a:ext>
            </a:extLst>
          </p:cNvPr>
          <p:cNvSpPr/>
          <p:nvPr/>
        </p:nvSpPr>
        <p:spPr>
          <a:xfrm>
            <a:off x="14551228" y="12225534"/>
            <a:ext cx="315324" cy="547266"/>
          </a:xfrm>
          <a:custGeom>
            <a:avLst/>
            <a:gdLst/>
            <a:ahLst/>
            <a:cxnLst>
              <a:cxn ang="0">
                <a:pos x="wd2" y="hd2"/>
              </a:cxn>
              <a:cxn ang="5400000">
                <a:pos x="wd2" y="hd2"/>
              </a:cxn>
              <a:cxn ang="10800000">
                <a:pos x="wd2" y="hd2"/>
              </a:cxn>
              <a:cxn ang="16200000">
                <a:pos x="wd2" y="hd2"/>
              </a:cxn>
            </a:cxnLst>
            <a:rect l="0" t="0" r="r" b="b"/>
            <a:pathLst>
              <a:path w="21547" h="21600"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92D050"/>
          </a:solidFill>
          <a:ln w="12700" cap="flat">
            <a:noFill/>
            <a:miter lim="400000"/>
          </a:ln>
          <a:effectLst/>
        </p:spPr>
        <p:txBody>
          <a:bodyPr wrap="square" lIns="0" tIns="0" rIns="0" bIns="0" numCol="1" anchor="ctr">
            <a:noAutofit/>
          </a:bodyPr>
          <a:lstStyle/>
          <a:p>
            <a:endParaRPr/>
          </a:p>
        </p:txBody>
      </p:sp>
      <p:sp>
        <p:nvSpPr>
          <p:cNvPr id="564" name="Rechteck 563">
            <a:extLst>
              <a:ext uri="{FF2B5EF4-FFF2-40B4-BE49-F238E27FC236}">
                <a16:creationId xmlns:a16="http://schemas.microsoft.com/office/drawing/2014/main" id="{5A67F902-1198-A041-A3DE-546BFF0F39A8}"/>
              </a:ext>
            </a:extLst>
          </p:cNvPr>
          <p:cNvSpPr/>
          <p:nvPr/>
        </p:nvSpPr>
        <p:spPr>
          <a:xfrm>
            <a:off x="14222176" y="11436156"/>
            <a:ext cx="5805979" cy="14400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4175746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7"/>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0"/>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5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2"/>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4"/>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5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56"/>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7"/>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5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59"/>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60"/>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61"/>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62"/>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63"/>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64"/>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65"/>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66"/>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67"/>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68"/>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69"/>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70"/>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71"/>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72"/>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73"/>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74"/>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75"/>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76"/>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77"/>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78"/>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79"/>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80"/>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81"/>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82"/>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83"/>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84"/>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85"/>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86"/>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87"/>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88"/>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89"/>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90"/>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91"/>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92"/>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93"/>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94"/>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95"/>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96"/>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97"/>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98"/>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99"/>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100"/>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101"/>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102"/>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103"/>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104"/>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105"/>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106"/>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107"/>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108"/>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109"/>
                                        </p:tgtEl>
                                        <p:attrNameLst>
                                          <p:attrName>style.visibility</p:attrName>
                                        </p:attrNameLst>
                                      </p:cBhvr>
                                      <p:to>
                                        <p:strVal val="visible"/>
                                      </p:to>
                                    </p:set>
                                  </p:childTnLst>
                                </p:cTn>
                              </p:par>
                              <p:par>
                                <p:cTn id="201" presetID="1" presetClass="entr" presetSubtype="0" fill="hold" grpId="0" nodeType="withEffect">
                                  <p:stCondLst>
                                    <p:cond delay="0"/>
                                  </p:stCondLst>
                                  <p:childTnLst>
                                    <p:set>
                                      <p:cBhvr>
                                        <p:cTn id="202" dur="1" fill="hold">
                                          <p:stCondLst>
                                            <p:cond delay="0"/>
                                          </p:stCondLst>
                                        </p:cTn>
                                        <p:tgtEl>
                                          <p:spTgt spid="110"/>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111"/>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112"/>
                                        </p:tgtEl>
                                        <p:attrNameLst>
                                          <p:attrName>style.visibility</p:attrName>
                                        </p:attrNameLst>
                                      </p:cBhvr>
                                      <p:to>
                                        <p:strVal val="visible"/>
                                      </p:to>
                                    </p:set>
                                  </p:childTnLst>
                                </p:cTn>
                              </p:par>
                              <p:par>
                                <p:cTn id="207" presetID="1" presetClass="entr" presetSubtype="0" fill="hold" grpId="0" nodeType="withEffect">
                                  <p:stCondLst>
                                    <p:cond delay="0"/>
                                  </p:stCondLst>
                                  <p:childTnLst>
                                    <p:set>
                                      <p:cBhvr>
                                        <p:cTn id="208" dur="1" fill="hold">
                                          <p:stCondLst>
                                            <p:cond delay="0"/>
                                          </p:stCondLst>
                                        </p:cTn>
                                        <p:tgtEl>
                                          <p:spTgt spid="113"/>
                                        </p:tgtEl>
                                        <p:attrNameLst>
                                          <p:attrName>style.visibility</p:attrName>
                                        </p:attrNameLst>
                                      </p:cBhvr>
                                      <p:to>
                                        <p:strVal val="visible"/>
                                      </p:to>
                                    </p:set>
                                  </p:childTnLst>
                                </p:cTn>
                              </p:par>
                              <p:par>
                                <p:cTn id="209" presetID="1" presetClass="entr" presetSubtype="0" fill="hold" grpId="0" nodeType="withEffect">
                                  <p:stCondLst>
                                    <p:cond delay="0"/>
                                  </p:stCondLst>
                                  <p:childTnLst>
                                    <p:set>
                                      <p:cBhvr>
                                        <p:cTn id="210" dur="1" fill="hold">
                                          <p:stCondLst>
                                            <p:cond delay="0"/>
                                          </p:stCondLst>
                                        </p:cTn>
                                        <p:tgtEl>
                                          <p:spTgt spid="114"/>
                                        </p:tgtEl>
                                        <p:attrNameLst>
                                          <p:attrName>style.visibility</p:attrName>
                                        </p:attrNameLst>
                                      </p:cBhvr>
                                      <p:to>
                                        <p:strVal val="visible"/>
                                      </p:to>
                                    </p:set>
                                  </p:childTnLst>
                                </p:cTn>
                              </p:par>
                              <p:par>
                                <p:cTn id="211" presetID="1" presetClass="entr" presetSubtype="0" fill="hold" grpId="0" nodeType="withEffect">
                                  <p:stCondLst>
                                    <p:cond delay="0"/>
                                  </p:stCondLst>
                                  <p:childTnLst>
                                    <p:set>
                                      <p:cBhvr>
                                        <p:cTn id="212" dur="1" fill="hold">
                                          <p:stCondLst>
                                            <p:cond delay="0"/>
                                          </p:stCondLst>
                                        </p:cTn>
                                        <p:tgtEl>
                                          <p:spTgt spid="115"/>
                                        </p:tgtEl>
                                        <p:attrNameLst>
                                          <p:attrName>style.visibility</p:attrName>
                                        </p:attrNameLst>
                                      </p:cBhvr>
                                      <p:to>
                                        <p:strVal val="visible"/>
                                      </p:to>
                                    </p:set>
                                  </p:childTnLst>
                                </p:cTn>
                              </p:par>
                              <p:par>
                                <p:cTn id="213" presetID="1" presetClass="entr" presetSubtype="0" fill="hold" grpId="0" nodeType="withEffect">
                                  <p:stCondLst>
                                    <p:cond delay="0"/>
                                  </p:stCondLst>
                                  <p:childTnLst>
                                    <p:set>
                                      <p:cBhvr>
                                        <p:cTn id="214" dur="1" fill="hold">
                                          <p:stCondLst>
                                            <p:cond delay="0"/>
                                          </p:stCondLst>
                                        </p:cTn>
                                        <p:tgtEl>
                                          <p:spTgt spid="116"/>
                                        </p:tgtEl>
                                        <p:attrNameLst>
                                          <p:attrName>style.visibility</p:attrName>
                                        </p:attrNameLst>
                                      </p:cBhvr>
                                      <p:to>
                                        <p:strVal val="visible"/>
                                      </p:to>
                                    </p:set>
                                  </p:childTnLst>
                                </p:cTn>
                              </p:par>
                              <p:par>
                                <p:cTn id="215" presetID="1" presetClass="entr" presetSubtype="0" fill="hold" grpId="0" nodeType="withEffect">
                                  <p:stCondLst>
                                    <p:cond delay="0"/>
                                  </p:stCondLst>
                                  <p:childTnLst>
                                    <p:set>
                                      <p:cBhvr>
                                        <p:cTn id="216" dur="1" fill="hold">
                                          <p:stCondLst>
                                            <p:cond delay="0"/>
                                          </p:stCondLst>
                                        </p:cTn>
                                        <p:tgtEl>
                                          <p:spTgt spid="117"/>
                                        </p:tgtEl>
                                        <p:attrNameLst>
                                          <p:attrName>style.visibility</p:attrName>
                                        </p:attrNameLst>
                                      </p:cBhvr>
                                      <p:to>
                                        <p:strVal val="visible"/>
                                      </p:to>
                                    </p:set>
                                  </p:childTnLst>
                                </p:cTn>
                              </p:par>
                              <p:par>
                                <p:cTn id="217" presetID="1" presetClass="entr" presetSubtype="0" fill="hold" grpId="0" nodeType="withEffect">
                                  <p:stCondLst>
                                    <p:cond delay="0"/>
                                  </p:stCondLst>
                                  <p:childTnLst>
                                    <p:set>
                                      <p:cBhvr>
                                        <p:cTn id="218" dur="1" fill="hold">
                                          <p:stCondLst>
                                            <p:cond delay="0"/>
                                          </p:stCondLst>
                                        </p:cTn>
                                        <p:tgtEl>
                                          <p:spTgt spid="118"/>
                                        </p:tgtEl>
                                        <p:attrNameLst>
                                          <p:attrName>style.visibility</p:attrName>
                                        </p:attrNameLst>
                                      </p:cBhvr>
                                      <p:to>
                                        <p:strVal val="visible"/>
                                      </p:to>
                                    </p:set>
                                  </p:childTnLst>
                                </p:cTn>
                              </p:par>
                              <p:par>
                                <p:cTn id="219" presetID="1" presetClass="entr" presetSubtype="0" fill="hold" grpId="0" nodeType="withEffect">
                                  <p:stCondLst>
                                    <p:cond delay="0"/>
                                  </p:stCondLst>
                                  <p:childTnLst>
                                    <p:set>
                                      <p:cBhvr>
                                        <p:cTn id="220" dur="1" fill="hold">
                                          <p:stCondLst>
                                            <p:cond delay="0"/>
                                          </p:stCondLst>
                                        </p:cTn>
                                        <p:tgtEl>
                                          <p:spTgt spid="119"/>
                                        </p:tgtEl>
                                        <p:attrNameLst>
                                          <p:attrName>style.visibility</p:attrName>
                                        </p:attrNameLst>
                                      </p:cBhvr>
                                      <p:to>
                                        <p:strVal val="visible"/>
                                      </p:to>
                                    </p:set>
                                  </p:childTnLst>
                                </p:cTn>
                              </p:par>
                              <p:par>
                                <p:cTn id="221" presetID="1" presetClass="entr" presetSubtype="0" fill="hold" grpId="0" nodeType="withEffect">
                                  <p:stCondLst>
                                    <p:cond delay="0"/>
                                  </p:stCondLst>
                                  <p:childTnLst>
                                    <p:set>
                                      <p:cBhvr>
                                        <p:cTn id="222" dur="1" fill="hold">
                                          <p:stCondLst>
                                            <p:cond delay="0"/>
                                          </p:stCondLst>
                                        </p:cTn>
                                        <p:tgtEl>
                                          <p:spTgt spid="120"/>
                                        </p:tgtEl>
                                        <p:attrNameLst>
                                          <p:attrName>style.visibility</p:attrName>
                                        </p:attrNameLst>
                                      </p:cBhvr>
                                      <p:to>
                                        <p:strVal val="visible"/>
                                      </p:to>
                                    </p:set>
                                  </p:childTnLst>
                                </p:cTn>
                              </p:par>
                              <p:par>
                                <p:cTn id="223" presetID="1" presetClass="entr" presetSubtype="0" fill="hold" grpId="0" nodeType="withEffect">
                                  <p:stCondLst>
                                    <p:cond delay="0"/>
                                  </p:stCondLst>
                                  <p:childTnLst>
                                    <p:set>
                                      <p:cBhvr>
                                        <p:cTn id="224" dur="1" fill="hold">
                                          <p:stCondLst>
                                            <p:cond delay="0"/>
                                          </p:stCondLst>
                                        </p:cTn>
                                        <p:tgtEl>
                                          <p:spTgt spid="121"/>
                                        </p:tgtEl>
                                        <p:attrNameLst>
                                          <p:attrName>style.visibility</p:attrName>
                                        </p:attrNameLst>
                                      </p:cBhvr>
                                      <p:to>
                                        <p:strVal val="visible"/>
                                      </p:to>
                                    </p:set>
                                  </p:childTnLst>
                                </p:cTn>
                              </p:par>
                              <p:par>
                                <p:cTn id="225" presetID="1" presetClass="entr" presetSubtype="0" fill="hold" grpId="0" nodeType="withEffect">
                                  <p:stCondLst>
                                    <p:cond delay="0"/>
                                  </p:stCondLst>
                                  <p:childTnLst>
                                    <p:set>
                                      <p:cBhvr>
                                        <p:cTn id="226" dur="1" fill="hold">
                                          <p:stCondLst>
                                            <p:cond delay="0"/>
                                          </p:stCondLst>
                                        </p:cTn>
                                        <p:tgtEl>
                                          <p:spTgt spid="122"/>
                                        </p:tgtEl>
                                        <p:attrNameLst>
                                          <p:attrName>style.visibility</p:attrName>
                                        </p:attrNameLst>
                                      </p:cBhvr>
                                      <p:to>
                                        <p:strVal val="visible"/>
                                      </p:to>
                                    </p:set>
                                  </p:childTnLst>
                                </p:cTn>
                              </p:par>
                              <p:par>
                                <p:cTn id="227" presetID="1" presetClass="entr" presetSubtype="0" fill="hold" grpId="0" nodeType="withEffect">
                                  <p:stCondLst>
                                    <p:cond delay="0"/>
                                  </p:stCondLst>
                                  <p:childTnLst>
                                    <p:set>
                                      <p:cBhvr>
                                        <p:cTn id="228" dur="1" fill="hold">
                                          <p:stCondLst>
                                            <p:cond delay="0"/>
                                          </p:stCondLst>
                                        </p:cTn>
                                        <p:tgtEl>
                                          <p:spTgt spid="123"/>
                                        </p:tgtEl>
                                        <p:attrNameLst>
                                          <p:attrName>style.visibility</p:attrName>
                                        </p:attrNameLst>
                                      </p:cBhvr>
                                      <p:to>
                                        <p:strVal val="visible"/>
                                      </p:to>
                                    </p:set>
                                  </p:childTnLst>
                                </p:cTn>
                              </p:par>
                              <p:par>
                                <p:cTn id="229" presetID="1" presetClass="entr" presetSubtype="0" fill="hold" grpId="0" nodeType="withEffect">
                                  <p:stCondLst>
                                    <p:cond delay="0"/>
                                  </p:stCondLst>
                                  <p:childTnLst>
                                    <p:set>
                                      <p:cBhvr>
                                        <p:cTn id="230" dur="1" fill="hold">
                                          <p:stCondLst>
                                            <p:cond delay="0"/>
                                          </p:stCondLst>
                                        </p:cTn>
                                        <p:tgtEl>
                                          <p:spTgt spid="124"/>
                                        </p:tgtEl>
                                        <p:attrNameLst>
                                          <p:attrName>style.visibility</p:attrName>
                                        </p:attrNameLst>
                                      </p:cBhvr>
                                      <p:to>
                                        <p:strVal val="visible"/>
                                      </p:to>
                                    </p:set>
                                  </p:childTnLst>
                                </p:cTn>
                              </p:par>
                              <p:par>
                                <p:cTn id="231" presetID="1" presetClass="entr" presetSubtype="0" fill="hold" grpId="0" nodeType="withEffect">
                                  <p:stCondLst>
                                    <p:cond delay="0"/>
                                  </p:stCondLst>
                                  <p:childTnLst>
                                    <p:set>
                                      <p:cBhvr>
                                        <p:cTn id="232" dur="1" fill="hold">
                                          <p:stCondLst>
                                            <p:cond delay="0"/>
                                          </p:stCondLst>
                                        </p:cTn>
                                        <p:tgtEl>
                                          <p:spTgt spid="125"/>
                                        </p:tgtEl>
                                        <p:attrNameLst>
                                          <p:attrName>style.visibility</p:attrName>
                                        </p:attrNameLst>
                                      </p:cBhvr>
                                      <p:to>
                                        <p:strVal val="visible"/>
                                      </p:to>
                                    </p:set>
                                  </p:childTnLst>
                                </p:cTn>
                              </p:par>
                              <p:par>
                                <p:cTn id="233" presetID="1" presetClass="entr" presetSubtype="0" fill="hold" grpId="0" nodeType="withEffect">
                                  <p:stCondLst>
                                    <p:cond delay="0"/>
                                  </p:stCondLst>
                                  <p:childTnLst>
                                    <p:set>
                                      <p:cBhvr>
                                        <p:cTn id="234" dur="1" fill="hold">
                                          <p:stCondLst>
                                            <p:cond delay="0"/>
                                          </p:stCondLst>
                                        </p:cTn>
                                        <p:tgtEl>
                                          <p:spTgt spid="126"/>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127"/>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128"/>
                                        </p:tgtEl>
                                        <p:attrNameLst>
                                          <p:attrName>style.visibility</p:attrName>
                                        </p:attrNameLst>
                                      </p:cBhvr>
                                      <p:to>
                                        <p:strVal val="visible"/>
                                      </p:to>
                                    </p:set>
                                  </p:childTnLst>
                                </p:cTn>
                              </p:par>
                              <p:par>
                                <p:cTn id="239" presetID="1" presetClass="entr" presetSubtype="0" fill="hold" grpId="0" nodeType="withEffect">
                                  <p:stCondLst>
                                    <p:cond delay="0"/>
                                  </p:stCondLst>
                                  <p:childTnLst>
                                    <p:set>
                                      <p:cBhvr>
                                        <p:cTn id="240" dur="1" fill="hold">
                                          <p:stCondLst>
                                            <p:cond delay="0"/>
                                          </p:stCondLst>
                                        </p:cTn>
                                        <p:tgtEl>
                                          <p:spTgt spid="129"/>
                                        </p:tgtEl>
                                        <p:attrNameLst>
                                          <p:attrName>style.visibility</p:attrName>
                                        </p:attrNameLst>
                                      </p:cBhvr>
                                      <p:to>
                                        <p:strVal val="visible"/>
                                      </p:to>
                                    </p:set>
                                  </p:childTnLst>
                                </p:cTn>
                              </p:par>
                              <p:par>
                                <p:cTn id="241" presetID="1" presetClass="entr" presetSubtype="0" fill="hold" grpId="0" nodeType="withEffect">
                                  <p:stCondLst>
                                    <p:cond delay="0"/>
                                  </p:stCondLst>
                                  <p:childTnLst>
                                    <p:set>
                                      <p:cBhvr>
                                        <p:cTn id="242" dur="1" fill="hold">
                                          <p:stCondLst>
                                            <p:cond delay="0"/>
                                          </p:stCondLst>
                                        </p:cTn>
                                        <p:tgtEl>
                                          <p:spTgt spid="130"/>
                                        </p:tgtEl>
                                        <p:attrNameLst>
                                          <p:attrName>style.visibility</p:attrName>
                                        </p:attrNameLst>
                                      </p:cBhvr>
                                      <p:to>
                                        <p:strVal val="visible"/>
                                      </p:to>
                                    </p:set>
                                  </p:childTnLst>
                                </p:cTn>
                              </p:par>
                              <p:par>
                                <p:cTn id="243" presetID="1" presetClass="entr" presetSubtype="0" fill="hold" grpId="0" nodeType="withEffect">
                                  <p:stCondLst>
                                    <p:cond delay="0"/>
                                  </p:stCondLst>
                                  <p:childTnLst>
                                    <p:set>
                                      <p:cBhvr>
                                        <p:cTn id="244" dur="1" fill="hold">
                                          <p:stCondLst>
                                            <p:cond delay="0"/>
                                          </p:stCondLst>
                                        </p:cTn>
                                        <p:tgtEl>
                                          <p:spTgt spid="131"/>
                                        </p:tgtEl>
                                        <p:attrNameLst>
                                          <p:attrName>style.visibility</p:attrName>
                                        </p:attrNameLst>
                                      </p:cBhvr>
                                      <p:to>
                                        <p:strVal val="visible"/>
                                      </p:to>
                                    </p:set>
                                  </p:childTnLst>
                                </p:cTn>
                              </p:par>
                              <p:par>
                                <p:cTn id="245" presetID="1" presetClass="entr" presetSubtype="0" fill="hold" grpId="0" nodeType="withEffect">
                                  <p:stCondLst>
                                    <p:cond delay="0"/>
                                  </p:stCondLst>
                                  <p:childTnLst>
                                    <p:set>
                                      <p:cBhvr>
                                        <p:cTn id="246" dur="1" fill="hold">
                                          <p:stCondLst>
                                            <p:cond delay="0"/>
                                          </p:stCondLst>
                                        </p:cTn>
                                        <p:tgtEl>
                                          <p:spTgt spid="132"/>
                                        </p:tgtEl>
                                        <p:attrNameLst>
                                          <p:attrName>style.visibility</p:attrName>
                                        </p:attrNameLst>
                                      </p:cBhvr>
                                      <p:to>
                                        <p:strVal val="visible"/>
                                      </p:to>
                                    </p:set>
                                  </p:childTnLst>
                                </p:cTn>
                              </p:par>
                              <p:par>
                                <p:cTn id="247" presetID="1" presetClass="entr" presetSubtype="0" fill="hold" grpId="0" nodeType="withEffect">
                                  <p:stCondLst>
                                    <p:cond delay="0"/>
                                  </p:stCondLst>
                                  <p:childTnLst>
                                    <p:set>
                                      <p:cBhvr>
                                        <p:cTn id="248" dur="1" fill="hold">
                                          <p:stCondLst>
                                            <p:cond delay="0"/>
                                          </p:stCondLst>
                                        </p:cTn>
                                        <p:tgtEl>
                                          <p:spTgt spid="133"/>
                                        </p:tgtEl>
                                        <p:attrNameLst>
                                          <p:attrName>style.visibility</p:attrName>
                                        </p:attrNameLst>
                                      </p:cBhvr>
                                      <p:to>
                                        <p:strVal val="visible"/>
                                      </p:to>
                                    </p:set>
                                  </p:childTnLst>
                                </p:cTn>
                              </p:par>
                              <p:par>
                                <p:cTn id="249" presetID="1" presetClass="entr" presetSubtype="0" fill="hold" grpId="0" nodeType="withEffect">
                                  <p:stCondLst>
                                    <p:cond delay="0"/>
                                  </p:stCondLst>
                                  <p:childTnLst>
                                    <p:set>
                                      <p:cBhvr>
                                        <p:cTn id="250" dur="1" fill="hold">
                                          <p:stCondLst>
                                            <p:cond delay="0"/>
                                          </p:stCondLst>
                                        </p:cTn>
                                        <p:tgtEl>
                                          <p:spTgt spid="134"/>
                                        </p:tgtEl>
                                        <p:attrNameLst>
                                          <p:attrName>style.visibility</p:attrName>
                                        </p:attrNameLst>
                                      </p:cBhvr>
                                      <p:to>
                                        <p:strVal val="visible"/>
                                      </p:to>
                                    </p:set>
                                  </p:childTnLst>
                                </p:cTn>
                              </p:par>
                              <p:par>
                                <p:cTn id="251" presetID="1" presetClass="entr" presetSubtype="0" fill="hold" grpId="0" nodeType="withEffect">
                                  <p:stCondLst>
                                    <p:cond delay="0"/>
                                  </p:stCondLst>
                                  <p:childTnLst>
                                    <p:set>
                                      <p:cBhvr>
                                        <p:cTn id="252" dur="1" fill="hold">
                                          <p:stCondLst>
                                            <p:cond delay="0"/>
                                          </p:stCondLst>
                                        </p:cTn>
                                        <p:tgtEl>
                                          <p:spTgt spid="135"/>
                                        </p:tgtEl>
                                        <p:attrNameLst>
                                          <p:attrName>style.visibility</p:attrName>
                                        </p:attrNameLst>
                                      </p:cBhvr>
                                      <p:to>
                                        <p:strVal val="visible"/>
                                      </p:to>
                                    </p:set>
                                  </p:childTnLst>
                                </p:cTn>
                              </p:par>
                              <p:par>
                                <p:cTn id="253" presetID="1" presetClass="entr" presetSubtype="0" fill="hold" grpId="0" nodeType="withEffect">
                                  <p:stCondLst>
                                    <p:cond delay="0"/>
                                  </p:stCondLst>
                                  <p:childTnLst>
                                    <p:set>
                                      <p:cBhvr>
                                        <p:cTn id="254" dur="1" fill="hold">
                                          <p:stCondLst>
                                            <p:cond delay="0"/>
                                          </p:stCondLst>
                                        </p:cTn>
                                        <p:tgtEl>
                                          <p:spTgt spid="136"/>
                                        </p:tgtEl>
                                        <p:attrNameLst>
                                          <p:attrName>style.visibility</p:attrName>
                                        </p:attrNameLst>
                                      </p:cBhvr>
                                      <p:to>
                                        <p:strVal val="visible"/>
                                      </p:to>
                                    </p:set>
                                  </p:childTnLst>
                                </p:cTn>
                              </p:par>
                              <p:par>
                                <p:cTn id="255" presetID="1" presetClass="entr" presetSubtype="0" fill="hold" grpId="0" nodeType="withEffect">
                                  <p:stCondLst>
                                    <p:cond delay="0"/>
                                  </p:stCondLst>
                                  <p:childTnLst>
                                    <p:set>
                                      <p:cBhvr>
                                        <p:cTn id="256" dur="1" fill="hold">
                                          <p:stCondLst>
                                            <p:cond delay="0"/>
                                          </p:stCondLst>
                                        </p:cTn>
                                        <p:tgtEl>
                                          <p:spTgt spid="137"/>
                                        </p:tgtEl>
                                        <p:attrNameLst>
                                          <p:attrName>style.visibility</p:attrName>
                                        </p:attrNameLst>
                                      </p:cBhvr>
                                      <p:to>
                                        <p:strVal val="visible"/>
                                      </p:to>
                                    </p:set>
                                  </p:childTnLst>
                                </p:cTn>
                              </p:par>
                              <p:par>
                                <p:cTn id="257" presetID="1" presetClass="entr" presetSubtype="0" fill="hold" grpId="0" nodeType="withEffect">
                                  <p:stCondLst>
                                    <p:cond delay="0"/>
                                  </p:stCondLst>
                                  <p:childTnLst>
                                    <p:set>
                                      <p:cBhvr>
                                        <p:cTn id="258" dur="1" fill="hold">
                                          <p:stCondLst>
                                            <p:cond delay="0"/>
                                          </p:stCondLst>
                                        </p:cTn>
                                        <p:tgtEl>
                                          <p:spTgt spid="138"/>
                                        </p:tgtEl>
                                        <p:attrNameLst>
                                          <p:attrName>style.visibility</p:attrName>
                                        </p:attrNameLst>
                                      </p:cBhvr>
                                      <p:to>
                                        <p:strVal val="visible"/>
                                      </p:to>
                                    </p:set>
                                  </p:childTnLst>
                                </p:cTn>
                              </p:par>
                              <p:par>
                                <p:cTn id="259" presetID="1" presetClass="entr" presetSubtype="0" fill="hold" grpId="0" nodeType="withEffect">
                                  <p:stCondLst>
                                    <p:cond delay="0"/>
                                  </p:stCondLst>
                                  <p:childTnLst>
                                    <p:set>
                                      <p:cBhvr>
                                        <p:cTn id="260" dur="1" fill="hold">
                                          <p:stCondLst>
                                            <p:cond delay="0"/>
                                          </p:stCondLst>
                                        </p:cTn>
                                        <p:tgtEl>
                                          <p:spTgt spid="139"/>
                                        </p:tgtEl>
                                        <p:attrNameLst>
                                          <p:attrName>style.visibility</p:attrName>
                                        </p:attrNameLst>
                                      </p:cBhvr>
                                      <p:to>
                                        <p:strVal val="visible"/>
                                      </p:to>
                                    </p:set>
                                  </p:childTnLst>
                                </p:cTn>
                              </p:par>
                              <p:par>
                                <p:cTn id="261" presetID="1" presetClass="entr" presetSubtype="0" fill="hold" grpId="0" nodeType="withEffect">
                                  <p:stCondLst>
                                    <p:cond delay="0"/>
                                  </p:stCondLst>
                                  <p:childTnLst>
                                    <p:set>
                                      <p:cBhvr>
                                        <p:cTn id="262" dur="1" fill="hold">
                                          <p:stCondLst>
                                            <p:cond delay="0"/>
                                          </p:stCondLst>
                                        </p:cTn>
                                        <p:tgtEl>
                                          <p:spTgt spid="140"/>
                                        </p:tgtEl>
                                        <p:attrNameLst>
                                          <p:attrName>style.visibility</p:attrName>
                                        </p:attrNameLst>
                                      </p:cBhvr>
                                      <p:to>
                                        <p:strVal val="visible"/>
                                      </p:to>
                                    </p:set>
                                  </p:childTnLst>
                                </p:cTn>
                              </p:par>
                              <p:par>
                                <p:cTn id="263" presetID="1" presetClass="entr" presetSubtype="0" fill="hold" grpId="0" nodeType="withEffect">
                                  <p:stCondLst>
                                    <p:cond delay="0"/>
                                  </p:stCondLst>
                                  <p:childTnLst>
                                    <p:set>
                                      <p:cBhvr>
                                        <p:cTn id="264" dur="1" fill="hold">
                                          <p:stCondLst>
                                            <p:cond delay="0"/>
                                          </p:stCondLst>
                                        </p:cTn>
                                        <p:tgtEl>
                                          <p:spTgt spid="141"/>
                                        </p:tgtEl>
                                        <p:attrNameLst>
                                          <p:attrName>style.visibility</p:attrName>
                                        </p:attrNameLst>
                                      </p:cBhvr>
                                      <p:to>
                                        <p:strVal val="visible"/>
                                      </p:to>
                                    </p:set>
                                  </p:childTnLst>
                                </p:cTn>
                              </p:par>
                              <p:par>
                                <p:cTn id="265" presetID="1" presetClass="entr" presetSubtype="0" fill="hold" grpId="0" nodeType="withEffect">
                                  <p:stCondLst>
                                    <p:cond delay="0"/>
                                  </p:stCondLst>
                                  <p:childTnLst>
                                    <p:set>
                                      <p:cBhvr>
                                        <p:cTn id="266" dur="1" fill="hold">
                                          <p:stCondLst>
                                            <p:cond delay="0"/>
                                          </p:stCondLst>
                                        </p:cTn>
                                        <p:tgtEl>
                                          <p:spTgt spid="142"/>
                                        </p:tgtEl>
                                        <p:attrNameLst>
                                          <p:attrName>style.visibility</p:attrName>
                                        </p:attrNameLst>
                                      </p:cBhvr>
                                      <p:to>
                                        <p:strVal val="visible"/>
                                      </p:to>
                                    </p:set>
                                  </p:childTnLst>
                                </p:cTn>
                              </p:par>
                              <p:par>
                                <p:cTn id="267" presetID="1" presetClass="entr" presetSubtype="0" fill="hold" grpId="0" nodeType="withEffect">
                                  <p:stCondLst>
                                    <p:cond delay="0"/>
                                  </p:stCondLst>
                                  <p:childTnLst>
                                    <p:set>
                                      <p:cBhvr>
                                        <p:cTn id="268" dur="1" fill="hold">
                                          <p:stCondLst>
                                            <p:cond delay="0"/>
                                          </p:stCondLst>
                                        </p:cTn>
                                        <p:tgtEl>
                                          <p:spTgt spid="143"/>
                                        </p:tgtEl>
                                        <p:attrNameLst>
                                          <p:attrName>style.visibility</p:attrName>
                                        </p:attrNameLst>
                                      </p:cBhvr>
                                      <p:to>
                                        <p:strVal val="visible"/>
                                      </p:to>
                                    </p:set>
                                  </p:childTnLst>
                                </p:cTn>
                              </p:par>
                              <p:par>
                                <p:cTn id="269" presetID="1" presetClass="entr" presetSubtype="0" fill="hold" grpId="0" nodeType="withEffect">
                                  <p:stCondLst>
                                    <p:cond delay="0"/>
                                  </p:stCondLst>
                                  <p:childTnLst>
                                    <p:set>
                                      <p:cBhvr>
                                        <p:cTn id="270" dur="1" fill="hold">
                                          <p:stCondLst>
                                            <p:cond delay="0"/>
                                          </p:stCondLst>
                                        </p:cTn>
                                        <p:tgtEl>
                                          <p:spTgt spid="144"/>
                                        </p:tgtEl>
                                        <p:attrNameLst>
                                          <p:attrName>style.visibility</p:attrName>
                                        </p:attrNameLst>
                                      </p:cBhvr>
                                      <p:to>
                                        <p:strVal val="visible"/>
                                      </p:to>
                                    </p:set>
                                  </p:childTnLst>
                                </p:cTn>
                              </p:par>
                              <p:par>
                                <p:cTn id="271" presetID="1" presetClass="entr" presetSubtype="0" fill="hold" grpId="0" nodeType="withEffect">
                                  <p:stCondLst>
                                    <p:cond delay="0"/>
                                  </p:stCondLst>
                                  <p:childTnLst>
                                    <p:set>
                                      <p:cBhvr>
                                        <p:cTn id="272" dur="1" fill="hold">
                                          <p:stCondLst>
                                            <p:cond delay="0"/>
                                          </p:stCondLst>
                                        </p:cTn>
                                        <p:tgtEl>
                                          <p:spTgt spid="145"/>
                                        </p:tgtEl>
                                        <p:attrNameLst>
                                          <p:attrName>style.visibility</p:attrName>
                                        </p:attrNameLst>
                                      </p:cBhvr>
                                      <p:to>
                                        <p:strVal val="visible"/>
                                      </p:to>
                                    </p:set>
                                  </p:childTnLst>
                                </p:cTn>
                              </p:par>
                              <p:par>
                                <p:cTn id="273" presetID="1" presetClass="entr" presetSubtype="0" fill="hold" grpId="0" nodeType="withEffect">
                                  <p:stCondLst>
                                    <p:cond delay="0"/>
                                  </p:stCondLst>
                                  <p:childTnLst>
                                    <p:set>
                                      <p:cBhvr>
                                        <p:cTn id="274" dur="1" fill="hold">
                                          <p:stCondLst>
                                            <p:cond delay="0"/>
                                          </p:stCondLst>
                                        </p:cTn>
                                        <p:tgtEl>
                                          <p:spTgt spid="146"/>
                                        </p:tgtEl>
                                        <p:attrNameLst>
                                          <p:attrName>style.visibility</p:attrName>
                                        </p:attrNameLst>
                                      </p:cBhvr>
                                      <p:to>
                                        <p:strVal val="visible"/>
                                      </p:to>
                                    </p:set>
                                  </p:childTnLst>
                                </p:cTn>
                              </p:par>
                              <p:par>
                                <p:cTn id="275" presetID="1" presetClass="entr" presetSubtype="0" fill="hold" grpId="0" nodeType="withEffect">
                                  <p:stCondLst>
                                    <p:cond delay="0"/>
                                  </p:stCondLst>
                                  <p:childTnLst>
                                    <p:set>
                                      <p:cBhvr>
                                        <p:cTn id="276" dur="1" fill="hold">
                                          <p:stCondLst>
                                            <p:cond delay="0"/>
                                          </p:stCondLst>
                                        </p:cTn>
                                        <p:tgtEl>
                                          <p:spTgt spid="147"/>
                                        </p:tgtEl>
                                        <p:attrNameLst>
                                          <p:attrName>style.visibility</p:attrName>
                                        </p:attrNameLst>
                                      </p:cBhvr>
                                      <p:to>
                                        <p:strVal val="visible"/>
                                      </p:to>
                                    </p:set>
                                  </p:childTnLst>
                                </p:cTn>
                              </p:par>
                              <p:par>
                                <p:cTn id="277" presetID="1" presetClass="entr" presetSubtype="0" fill="hold" grpId="0" nodeType="withEffect">
                                  <p:stCondLst>
                                    <p:cond delay="0"/>
                                  </p:stCondLst>
                                  <p:childTnLst>
                                    <p:set>
                                      <p:cBhvr>
                                        <p:cTn id="278" dur="1" fill="hold">
                                          <p:stCondLst>
                                            <p:cond delay="0"/>
                                          </p:stCondLst>
                                        </p:cTn>
                                        <p:tgtEl>
                                          <p:spTgt spid="148"/>
                                        </p:tgtEl>
                                        <p:attrNameLst>
                                          <p:attrName>style.visibility</p:attrName>
                                        </p:attrNameLst>
                                      </p:cBhvr>
                                      <p:to>
                                        <p:strVal val="visible"/>
                                      </p:to>
                                    </p:set>
                                  </p:childTnLst>
                                </p:cTn>
                              </p:par>
                              <p:par>
                                <p:cTn id="279" presetID="1" presetClass="entr" presetSubtype="0" fill="hold" grpId="0" nodeType="withEffect">
                                  <p:stCondLst>
                                    <p:cond delay="0"/>
                                  </p:stCondLst>
                                  <p:childTnLst>
                                    <p:set>
                                      <p:cBhvr>
                                        <p:cTn id="280" dur="1" fill="hold">
                                          <p:stCondLst>
                                            <p:cond delay="0"/>
                                          </p:stCondLst>
                                        </p:cTn>
                                        <p:tgtEl>
                                          <p:spTgt spid="149"/>
                                        </p:tgtEl>
                                        <p:attrNameLst>
                                          <p:attrName>style.visibility</p:attrName>
                                        </p:attrNameLst>
                                      </p:cBhvr>
                                      <p:to>
                                        <p:strVal val="visible"/>
                                      </p:to>
                                    </p:set>
                                  </p:childTnLst>
                                </p:cTn>
                              </p:par>
                              <p:par>
                                <p:cTn id="281" presetID="1" presetClass="entr" presetSubtype="0" fill="hold" grpId="0" nodeType="withEffect">
                                  <p:stCondLst>
                                    <p:cond delay="0"/>
                                  </p:stCondLst>
                                  <p:childTnLst>
                                    <p:set>
                                      <p:cBhvr>
                                        <p:cTn id="282" dur="1" fill="hold">
                                          <p:stCondLst>
                                            <p:cond delay="0"/>
                                          </p:stCondLst>
                                        </p:cTn>
                                        <p:tgtEl>
                                          <p:spTgt spid="150"/>
                                        </p:tgtEl>
                                        <p:attrNameLst>
                                          <p:attrName>style.visibility</p:attrName>
                                        </p:attrNameLst>
                                      </p:cBhvr>
                                      <p:to>
                                        <p:strVal val="visible"/>
                                      </p:to>
                                    </p:set>
                                  </p:childTnLst>
                                </p:cTn>
                              </p:par>
                              <p:par>
                                <p:cTn id="283" presetID="1" presetClass="entr" presetSubtype="0" fill="hold" grpId="0" nodeType="withEffect">
                                  <p:stCondLst>
                                    <p:cond delay="0"/>
                                  </p:stCondLst>
                                  <p:childTnLst>
                                    <p:set>
                                      <p:cBhvr>
                                        <p:cTn id="284" dur="1" fill="hold">
                                          <p:stCondLst>
                                            <p:cond delay="0"/>
                                          </p:stCondLst>
                                        </p:cTn>
                                        <p:tgtEl>
                                          <p:spTgt spid="151"/>
                                        </p:tgtEl>
                                        <p:attrNameLst>
                                          <p:attrName>style.visibility</p:attrName>
                                        </p:attrNameLst>
                                      </p:cBhvr>
                                      <p:to>
                                        <p:strVal val="visible"/>
                                      </p:to>
                                    </p:set>
                                  </p:childTnLst>
                                </p:cTn>
                              </p:par>
                              <p:par>
                                <p:cTn id="285" presetID="1" presetClass="entr" presetSubtype="0" fill="hold" grpId="0" nodeType="withEffect">
                                  <p:stCondLst>
                                    <p:cond delay="0"/>
                                  </p:stCondLst>
                                  <p:childTnLst>
                                    <p:set>
                                      <p:cBhvr>
                                        <p:cTn id="286" dur="1" fill="hold">
                                          <p:stCondLst>
                                            <p:cond delay="0"/>
                                          </p:stCondLst>
                                        </p:cTn>
                                        <p:tgtEl>
                                          <p:spTgt spid="152"/>
                                        </p:tgtEl>
                                        <p:attrNameLst>
                                          <p:attrName>style.visibility</p:attrName>
                                        </p:attrNameLst>
                                      </p:cBhvr>
                                      <p:to>
                                        <p:strVal val="visible"/>
                                      </p:to>
                                    </p:set>
                                  </p:childTnLst>
                                </p:cTn>
                              </p:par>
                              <p:par>
                                <p:cTn id="287" presetID="1" presetClass="entr" presetSubtype="0" fill="hold" grpId="0" nodeType="withEffect">
                                  <p:stCondLst>
                                    <p:cond delay="0"/>
                                  </p:stCondLst>
                                  <p:childTnLst>
                                    <p:set>
                                      <p:cBhvr>
                                        <p:cTn id="288" dur="1" fill="hold">
                                          <p:stCondLst>
                                            <p:cond delay="0"/>
                                          </p:stCondLst>
                                        </p:cTn>
                                        <p:tgtEl>
                                          <p:spTgt spid="153"/>
                                        </p:tgtEl>
                                        <p:attrNameLst>
                                          <p:attrName>style.visibility</p:attrName>
                                        </p:attrNameLst>
                                      </p:cBhvr>
                                      <p:to>
                                        <p:strVal val="visible"/>
                                      </p:to>
                                    </p:set>
                                  </p:childTnLst>
                                </p:cTn>
                              </p:par>
                              <p:par>
                                <p:cTn id="289" presetID="1" presetClass="entr" presetSubtype="0" fill="hold" grpId="0" nodeType="withEffect">
                                  <p:stCondLst>
                                    <p:cond delay="0"/>
                                  </p:stCondLst>
                                  <p:childTnLst>
                                    <p:set>
                                      <p:cBhvr>
                                        <p:cTn id="290" dur="1" fill="hold">
                                          <p:stCondLst>
                                            <p:cond delay="0"/>
                                          </p:stCondLst>
                                        </p:cTn>
                                        <p:tgtEl>
                                          <p:spTgt spid="154"/>
                                        </p:tgtEl>
                                        <p:attrNameLst>
                                          <p:attrName>style.visibility</p:attrName>
                                        </p:attrNameLst>
                                      </p:cBhvr>
                                      <p:to>
                                        <p:strVal val="visible"/>
                                      </p:to>
                                    </p:set>
                                  </p:childTnLst>
                                </p:cTn>
                              </p:par>
                              <p:par>
                                <p:cTn id="291" presetID="1" presetClass="entr" presetSubtype="0" fill="hold" grpId="0" nodeType="withEffect">
                                  <p:stCondLst>
                                    <p:cond delay="0"/>
                                  </p:stCondLst>
                                  <p:childTnLst>
                                    <p:set>
                                      <p:cBhvr>
                                        <p:cTn id="292" dur="1" fill="hold">
                                          <p:stCondLst>
                                            <p:cond delay="0"/>
                                          </p:stCondLst>
                                        </p:cTn>
                                        <p:tgtEl>
                                          <p:spTgt spid="155"/>
                                        </p:tgtEl>
                                        <p:attrNameLst>
                                          <p:attrName>style.visibility</p:attrName>
                                        </p:attrNameLst>
                                      </p:cBhvr>
                                      <p:to>
                                        <p:strVal val="visible"/>
                                      </p:to>
                                    </p:set>
                                  </p:childTnLst>
                                </p:cTn>
                              </p:par>
                              <p:par>
                                <p:cTn id="293" presetID="1" presetClass="entr" presetSubtype="0" fill="hold" grpId="0" nodeType="withEffect">
                                  <p:stCondLst>
                                    <p:cond delay="0"/>
                                  </p:stCondLst>
                                  <p:childTnLst>
                                    <p:set>
                                      <p:cBhvr>
                                        <p:cTn id="294" dur="1" fill="hold">
                                          <p:stCondLst>
                                            <p:cond delay="0"/>
                                          </p:stCondLst>
                                        </p:cTn>
                                        <p:tgtEl>
                                          <p:spTgt spid="156"/>
                                        </p:tgtEl>
                                        <p:attrNameLst>
                                          <p:attrName>style.visibility</p:attrName>
                                        </p:attrNameLst>
                                      </p:cBhvr>
                                      <p:to>
                                        <p:strVal val="visible"/>
                                      </p:to>
                                    </p:set>
                                  </p:childTnLst>
                                </p:cTn>
                              </p:par>
                              <p:par>
                                <p:cTn id="295" presetID="1" presetClass="entr" presetSubtype="0" fill="hold" grpId="0" nodeType="withEffect">
                                  <p:stCondLst>
                                    <p:cond delay="0"/>
                                  </p:stCondLst>
                                  <p:childTnLst>
                                    <p:set>
                                      <p:cBhvr>
                                        <p:cTn id="296" dur="1" fill="hold">
                                          <p:stCondLst>
                                            <p:cond delay="0"/>
                                          </p:stCondLst>
                                        </p:cTn>
                                        <p:tgtEl>
                                          <p:spTgt spid="157"/>
                                        </p:tgtEl>
                                        <p:attrNameLst>
                                          <p:attrName>style.visibility</p:attrName>
                                        </p:attrNameLst>
                                      </p:cBhvr>
                                      <p:to>
                                        <p:strVal val="visible"/>
                                      </p:to>
                                    </p:set>
                                  </p:childTnLst>
                                </p:cTn>
                              </p:par>
                              <p:par>
                                <p:cTn id="297" presetID="1" presetClass="entr" presetSubtype="0" fill="hold" grpId="0" nodeType="withEffect">
                                  <p:stCondLst>
                                    <p:cond delay="0"/>
                                  </p:stCondLst>
                                  <p:childTnLst>
                                    <p:set>
                                      <p:cBhvr>
                                        <p:cTn id="298" dur="1" fill="hold">
                                          <p:stCondLst>
                                            <p:cond delay="0"/>
                                          </p:stCondLst>
                                        </p:cTn>
                                        <p:tgtEl>
                                          <p:spTgt spid="158"/>
                                        </p:tgtEl>
                                        <p:attrNameLst>
                                          <p:attrName>style.visibility</p:attrName>
                                        </p:attrNameLst>
                                      </p:cBhvr>
                                      <p:to>
                                        <p:strVal val="visible"/>
                                      </p:to>
                                    </p:set>
                                  </p:childTnLst>
                                </p:cTn>
                              </p:par>
                              <p:par>
                                <p:cTn id="299" presetID="1" presetClass="entr" presetSubtype="0" fill="hold" grpId="0" nodeType="withEffect">
                                  <p:stCondLst>
                                    <p:cond delay="0"/>
                                  </p:stCondLst>
                                  <p:childTnLst>
                                    <p:set>
                                      <p:cBhvr>
                                        <p:cTn id="300" dur="1" fill="hold">
                                          <p:stCondLst>
                                            <p:cond delay="0"/>
                                          </p:stCondLst>
                                        </p:cTn>
                                        <p:tgtEl>
                                          <p:spTgt spid="159"/>
                                        </p:tgtEl>
                                        <p:attrNameLst>
                                          <p:attrName>style.visibility</p:attrName>
                                        </p:attrNameLst>
                                      </p:cBhvr>
                                      <p:to>
                                        <p:strVal val="visible"/>
                                      </p:to>
                                    </p:set>
                                  </p:childTnLst>
                                </p:cTn>
                              </p:par>
                              <p:par>
                                <p:cTn id="301" presetID="1" presetClass="entr" presetSubtype="0" fill="hold" grpId="0" nodeType="withEffect">
                                  <p:stCondLst>
                                    <p:cond delay="0"/>
                                  </p:stCondLst>
                                  <p:childTnLst>
                                    <p:set>
                                      <p:cBhvr>
                                        <p:cTn id="302" dur="1" fill="hold">
                                          <p:stCondLst>
                                            <p:cond delay="0"/>
                                          </p:stCondLst>
                                        </p:cTn>
                                        <p:tgtEl>
                                          <p:spTgt spid="160"/>
                                        </p:tgtEl>
                                        <p:attrNameLst>
                                          <p:attrName>style.visibility</p:attrName>
                                        </p:attrNameLst>
                                      </p:cBhvr>
                                      <p:to>
                                        <p:strVal val="visible"/>
                                      </p:to>
                                    </p:set>
                                  </p:childTnLst>
                                </p:cTn>
                              </p:par>
                              <p:par>
                                <p:cTn id="303" presetID="1" presetClass="entr" presetSubtype="0" fill="hold" grpId="0" nodeType="withEffect">
                                  <p:stCondLst>
                                    <p:cond delay="0"/>
                                  </p:stCondLst>
                                  <p:childTnLst>
                                    <p:set>
                                      <p:cBhvr>
                                        <p:cTn id="304" dur="1" fill="hold">
                                          <p:stCondLst>
                                            <p:cond delay="0"/>
                                          </p:stCondLst>
                                        </p:cTn>
                                        <p:tgtEl>
                                          <p:spTgt spid="161"/>
                                        </p:tgtEl>
                                        <p:attrNameLst>
                                          <p:attrName>style.visibility</p:attrName>
                                        </p:attrNameLst>
                                      </p:cBhvr>
                                      <p:to>
                                        <p:strVal val="visible"/>
                                      </p:to>
                                    </p:set>
                                  </p:childTnLst>
                                </p:cTn>
                              </p:par>
                              <p:par>
                                <p:cTn id="305" presetID="1" presetClass="entr" presetSubtype="0" fill="hold" grpId="0" nodeType="withEffect">
                                  <p:stCondLst>
                                    <p:cond delay="0"/>
                                  </p:stCondLst>
                                  <p:childTnLst>
                                    <p:set>
                                      <p:cBhvr>
                                        <p:cTn id="306" dur="1" fill="hold">
                                          <p:stCondLst>
                                            <p:cond delay="0"/>
                                          </p:stCondLst>
                                        </p:cTn>
                                        <p:tgtEl>
                                          <p:spTgt spid="162"/>
                                        </p:tgtEl>
                                        <p:attrNameLst>
                                          <p:attrName>style.visibility</p:attrName>
                                        </p:attrNameLst>
                                      </p:cBhvr>
                                      <p:to>
                                        <p:strVal val="visible"/>
                                      </p:to>
                                    </p:set>
                                  </p:childTnLst>
                                </p:cTn>
                              </p:par>
                              <p:par>
                                <p:cTn id="307" presetID="1" presetClass="entr" presetSubtype="0" fill="hold" grpId="0" nodeType="withEffect">
                                  <p:stCondLst>
                                    <p:cond delay="0"/>
                                  </p:stCondLst>
                                  <p:childTnLst>
                                    <p:set>
                                      <p:cBhvr>
                                        <p:cTn id="308" dur="1" fill="hold">
                                          <p:stCondLst>
                                            <p:cond delay="0"/>
                                          </p:stCondLst>
                                        </p:cTn>
                                        <p:tgtEl>
                                          <p:spTgt spid="163"/>
                                        </p:tgtEl>
                                        <p:attrNameLst>
                                          <p:attrName>style.visibility</p:attrName>
                                        </p:attrNameLst>
                                      </p:cBhvr>
                                      <p:to>
                                        <p:strVal val="visible"/>
                                      </p:to>
                                    </p:set>
                                  </p:childTnLst>
                                </p:cTn>
                              </p:par>
                              <p:par>
                                <p:cTn id="309" presetID="1" presetClass="entr" presetSubtype="0" fill="hold" grpId="0" nodeType="withEffect">
                                  <p:stCondLst>
                                    <p:cond delay="0"/>
                                  </p:stCondLst>
                                  <p:childTnLst>
                                    <p:set>
                                      <p:cBhvr>
                                        <p:cTn id="310" dur="1" fill="hold">
                                          <p:stCondLst>
                                            <p:cond delay="0"/>
                                          </p:stCondLst>
                                        </p:cTn>
                                        <p:tgtEl>
                                          <p:spTgt spid="164"/>
                                        </p:tgtEl>
                                        <p:attrNameLst>
                                          <p:attrName>style.visibility</p:attrName>
                                        </p:attrNameLst>
                                      </p:cBhvr>
                                      <p:to>
                                        <p:strVal val="visible"/>
                                      </p:to>
                                    </p:set>
                                  </p:childTnLst>
                                </p:cTn>
                              </p:par>
                              <p:par>
                                <p:cTn id="311" presetID="1" presetClass="entr" presetSubtype="0" fill="hold" grpId="0" nodeType="withEffect">
                                  <p:stCondLst>
                                    <p:cond delay="0"/>
                                  </p:stCondLst>
                                  <p:childTnLst>
                                    <p:set>
                                      <p:cBhvr>
                                        <p:cTn id="312" dur="1" fill="hold">
                                          <p:stCondLst>
                                            <p:cond delay="0"/>
                                          </p:stCondLst>
                                        </p:cTn>
                                        <p:tgtEl>
                                          <p:spTgt spid="165"/>
                                        </p:tgtEl>
                                        <p:attrNameLst>
                                          <p:attrName>style.visibility</p:attrName>
                                        </p:attrNameLst>
                                      </p:cBhvr>
                                      <p:to>
                                        <p:strVal val="visible"/>
                                      </p:to>
                                    </p:set>
                                  </p:childTnLst>
                                </p:cTn>
                              </p:par>
                              <p:par>
                                <p:cTn id="313" presetID="1" presetClass="entr" presetSubtype="0" fill="hold" grpId="0" nodeType="withEffect">
                                  <p:stCondLst>
                                    <p:cond delay="0"/>
                                  </p:stCondLst>
                                  <p:childTnLst>
                                    <p:set>
                                      <p:cBhvr>
                                        <p:cTn id="314" dur="1" fill="hold">
                                          <p:stCondLst>
                                            <p:cond delay="0"/>
                                          </p:stCondLst>
                                        </p:cTn>
                                        <p:tgtEl>
                                          <p:spTgt spid="166"/>
                                        </p:tgtEl>
                                        <p:attrNameLst>
                                          <p:attrName>style.visibility</p:attrName>
                                        </p:attrNameLst>
                                      </p:cBhvr>
                                      <p:to>
                                        <p:strVal val="visible"/>
                                      </p:to>
                                    </p:set>
                                  </p:childTnLst>
                                </p:cTn>
                              </p:par>
                              <p:par>
                                <p:cTn id="315" presetID="1" presetClass="entr" presetSubtype="0" fill="hold" grpId="0" nodeType="withEffect">
                                  <p:stCondLst>
                                    <p:cond delay="0"/>
                                  </p:stCondLst>
                                  <p:childTnLst>
                                    <p:set>
                                      <p:cBhvr>
                                        <p:cTn id="316" dur="1" fill="hold">
                                          <p:stCondLst>
                                            <p:cond delay="0"/>
                                          </p:stCondLst>
                                        </p:cTn>
                                        <p:tgtEl>
                                          <p:spTgt spid="167"/>
                                        </p:tgtEl>
                                        <p:attrNameLst>
                                          <p:attrName>style.visibility</p:attrName>
                                        </p:attrNameLst>
                                      </p:cBhvr>
                                      <p:to>
                                        <p:strVal val="visible"/>
                                      </p:to>
                                    </p:set>
                                  </p:childTnLst>
                                </p:cTn>
                              </p:par>
                              <p:par>
                                <p:cTn id="317" presetID="1" presetClass="entr" presetSubtype="0" fill="hold" grpId="0" nodeType="withEffect">
                                  <p:stCondLst>
                                    <p:cond delay="0"/>
                                  </p:stCondLst>
                                  <p:childTnLst>
                                    <p:set>
                                      <p:cBhvr>
                                        <p:cTn id="318" dur="1" fill="hold">
                                          <p:stCondLst>
                                            <p:cond delay="0"/>
                                          </p:stCondLst>
                                        </p:cTn>
                                        <p:tgtEl>
                                          <p:spTgt spid="168"/>
                                        </p:tgtEl>
                                        <p:attrNameLst>
                                          <p:attrName>style.visibility</p:attrName>
                                        </p:attrNameLst>
                                      </p:cBhvr>
                                      <p:to>
                                        <p:strVal val="visible"/>
                                      </p:to>
                                    </p:set>
                                  </p:childTnLst>
                                </p:cTn>
                              </p:par>
                              <p:par>
                                <p:cTn id="319" presetID="1" presetClass="entr" presetSubtype="0" fill="hold" grpId="0" nodeType="withEffect">
                                  <p:stCondLst>
                                    <p:cond delay="0"/>
                                  </p:stCondLst>
                                  <p:childTnLst>
                                    <p:set>
                                      <p:cBhvr>
                                        <p:cTn id="320" dur="1" fill="hold">
                                          <p:stCondLst>
                                            <p:cond delay="0"/>
                                          </p:stCondLst>
                                        </p:cTn>
                                        <p:tgtEl>
                                          <p:spTgt spid="169"/>
                                        </p:tgtEl>
                                        <p:attrNameLst>
                                          <p:attrName>style.visibility</p:attrName>
                                        </p:attrNameLst>
                                      </p:cBhvr>
                                      <p:to>
                                        <p:strVal val="visible"/>
                                      </p:to>
                                    </p:set>
                                  </p:childTnLst>
                                </p:cTn>
                              </p:par>
                              <p:par>
                                <p:cTn id="321" presetID="1" presetClass="entr" presetSubtype="0" fill="hold" grpId="0" nodeType="withEffect">
                                  <p:stCondLst>
                                    <p:cond delay="0"/>
                                  </p:stCondLst>
                                  <p:childTnLst>
                                    <p:set>
                                      <p:cBhvr>
                                        <p:cTn id="322" dur="1" fill="hold">
                                          <p:stCondLst>
                                            <p:cond delay="0"/>
                                          </p:stCondLst>
                                        </p:cTn>
                                        <p:tgtEl>
                                          <p:spTgt spid="170"/>
                                        </p:tgtEl>
                                        <p:attrNameLst>
                                          <p:attrName>style.visibility</p:attrName>
                                        </p:attrNameLst>
                                      </p:cBhvr>
                                      <p:to>
                                        <p:strVal val="visible"/>
                                      </p:to>
                                    </p:set>
                                  </p:childTnLst>
                                </p:cTn>
                              </p:par>
                              <p:par>
                                <p:cTn id="323" presetID="1" presetClass="entr" presetSubtype="0" fill="hold" grpId="0" nodeType="withEffect">
                                  <p:stCondLst>
                                    <p:cond delay="0"/>
                                  </p:stCondLst>
                                  <p:childTnLst>
                                    <p:set>
                                      <p:cBhvr>
                                        <p:cTn id="324" dur="1" fill="hold">
                                          <p:stCondLst>
                                            <p:cond delay="0"/>
                                          </p:stCondLst>
                                        </p:cTn>
                                        <p:tgtEl>
                                          <p:spTgt spid="171"/>
                                        </p:tgtEl>
                                        <p:attrNameLst>
                                          <p:attrName>style.visibility</p:attrName>
                                        </p:attrNameLst>
                                      </p:cBhvr>
                                      <p:to>
                                        <p:strVal val="visible"/>
                                      </p:to>
                                    </p:set>
                                  </p:childTnLst>
                                </p:cTn>
                              </p:par>
                              <p:par>
                                <p:cTn id="325" presetID="1" presetClass="entr" presetSubtype="0" fill="hold" grpId="0" nodeType="withEffect">
                                  <p:stCondLst>
                                    <p:cond delay="0"/>
                                  </p:stCondLst>
                                  <p:childTnLst>
                                    <p:set>
                                      <p:cBhvr>
                                        <p:cTn id="326" dur="1" fill="hold">
                                          <p:stCondLst>
                                            <p:cond delay="0"/>
                                          </p:stCondLst>
                                        </p:cTn>
                                        <p:tgtEl>
                                          <p:spTgt spid="172"/>
                                        </p:tgtEl>
                                        <p:attrNameLst>
                                          <p:attrName>style.visibility</p:attrName>
                                        </p:attrNameLst>
                                      </p:cBhvr>
                                      <p:to>
                                        <p:strVal val="visible"/>
                                      </p:to>
                                    </p:set>
                                  </p:childTnLst>
                                </p:cTn>
                              </p:par>
                              <p:par>
                                <p:cTn id="327" presetID="1" presetClass="entr" presetSubtype="0" fill="hold" grpId="0" nodeType="withEffect">
                                  <p:stCondLst>
                                    <p:cond delay="0"/>
                                  </p:stCondLst>
                                  <p:childTnLst>
                                    <p:set>
                                      <p:cBhvr>
                                        <p:cTn id="328" dur="1" fill="hold">
                                          <p:stCondLst>
                                            <p:cond delay="0"/>
                                          </p:stCondLst>
                                        </p:cTn>
                                        <p:tgtEl>
                                          <p:spTgt spid="173"/>
                                        </p:tgtEl>
                                        <p:attrNameLst>
                                          <p:attrName>style.visibility</p:attrName>
                                        </p:attrNameLst>
                                      </p:cBhvr>
                                      <p:to>
                                        <p:strVal val="visible"/>
                                      </p:to>
                                    </p:set>
                                  </p:childTnLst>
                                </p:cTn>
                              </p:par>
                              <p:par>
                                <p:cTn id="329" presetID="1" presetClass="entr" presetSubtype="0" fill="hold" grpId="0" nodeType="withEffect">
                                  <p:stCondLst>
                                    <p:cond delay="0"/>
                                  </p:stCondLst>
                                  <p:childTnLst>
                                    <p:set>
                                      <p:cBhvr>
                                        <p:cTn id="330" dur="1" fill="hold">
                                          <p:stCondLst>
                                            <p:cond delay="0"/>
                                          </p:stCondLst>
                                        </p:cTn>
                                        <p:tgtEl>
                                          <p:spTgt spid="174"/>
                                        </p:tgtEl>
                                        <p:attrNameLst>
                                          <p:attrName>style.visibility</p:attrName>
                                        </p:attrNameLst>
                                      </p:cBhvr>
                                      <p:to>
                                        <p:strVal val="visible"/>
                                      </p:to>
                                    </p:set>
                                  </p:childTnLst>
                                </p:cTn>
                              </p:par>
                              <p:par>
                                <p:cTn id="331" presetID="1" presetClass="entr" presetSubtype="0" fill="hold" grpId="0" nodeType="withEffect">
                                  <p:stCondLst>
                                    <p:cond delay="0"/>
                                  </p:stCondLst>
                                  <p:childTnLst>
                                    <p:set>
                                      <p:cBhvr>
                                        <p:cTn id="332" dur="1" fill="hold">
                                          <p:stCondLst>
                                            <p:cond delay="0"/>
                                          </p:stCondLst>
                                        </p:cTn>
                                        <p:tgtEl>
                                          <p:spTgt spid="175"/>
                                        </p:tgtEl>
                                        <p:attrNameLst>
                                          <p:attrName>style.visibility</p:attrName>
                                        </p:attrNameLst>
                                      </p:cBhvr>
                                      <p:to>
                                        <p:strVal val="visible"/>
                                      </p:to>
                                    </p:set>
                                  </p:childTnLst>
                                </p:cTn>
                              </p:par>
                              <p:par>
                                <p:cTn id="333" presetID="1" presetClass="entr" presetSubtype="0" fill="hold" grpId="0" nodeType="withEffect">
                                  <p:stCondLst>
                                    <p:cond delay="0"/>
                                  </p:stCondLst>
                                  <p:childTnLst>
                                    <p:set>
                                      <p:cBhvr>
                                        <p:cTn id="334" dur="1" fill="hold">
                                          <p:stCondLst>
                                            <p:cond delay="0"/>
                                          </p:stCondLst>
                                        </p:cTn>
                                        <p:tgtEl>
                                          <p:spTgt spid="176"/>
                                        </p:tgtEl>
                                        <p:attrNameLst>
                                          <p:attrName>style.visibility</p:attrName>
                                        </p:attrNameLst>
                                      </p:cBhvr>
                                      <p:to>
                                        <p:strVal val="visible"/>
                                      </p:to>
                                    </p:set>
                                  </p:childTnLst>
                                </p:cTn>
                              </p:par>
                              <p:par>
                                <p:cTn id="335" presetID="1" presetClass="entr" presetSubtype="0" fill="hold" grpId="0" nodeType="withEffect">
                                  <p:stCondLst>
                                    <p:cond delay="0"/>
                                  </p:stCondLst>
                                  <p:childTnLst>
                                    <p:set>
                                      <p:cBhvr>
                                        <p:cTn id="336" dur="1" fill="hold">
                                          <p:stCondLst>
                                            <p:cond delay="0"/>
                                          </p:stCondLst>
                                        </p:cTn>
                                        <p:tgtEl>
                                          <p:spTgt spid="177"/>
                                        </p:tgtEl>
                                        <p:attrNameLst>
                                          <p:attrName>style.visibility</p:attrName>
                                        </p:attrNameLst>
                                      </p:cBhvr>
                                      <p:to>
                                        <p:strVal val="visible"/>
                                      </p:to>
                                    </p:set>
                                  </p:childTnLst>
                                </p:cTn>
                              </p:par>
                              <p:par>
                                <p:cTn id="337" presetID="1" presetClass="entr" presetSubtype="0" fill="hold" grpId="0" nodeType="withEffect">
                                  <p:stCondLst>
                                    <p:cond delay="0"/>
                                  </p:stCondLst>
                                  <p:childTnLst>
                                    <p:set>
                                      <p:cBhvr>
                                        <p:cTn id="338" dur="1" fill="hold">
                                          <p:stCondLst>
                                            <p:cond delay="0"/>
                                          </p:stCondLst>
                                        </p:cTn>
                                        <p:tgtEl>
                                          <p:spTgt spid="178"/>
                                        </p:tgtEl>
                                        <p:attrNameLst>
                                          <p:attrName>style.visibility</p:attrName>
                                        </p:attrNameLst>
                                      </p:cBhvr>
                                      <p:to>
                                        <p:strVal val="visible"/>
                                      </p:to>
                                    </p:set>
                                  </p:childTnLst>
                                </p:cTn>
                              </p:par>
                              <p:par>
                                <p:cTn id="339" presetID="1" presetClass="entr" presetSubtype="0" fill="hold" grpId="0" nodeType="withEffect">
                                  <p:stCondLst>
                                    <p:cond delay="0"/>
                                  </p:stCondLst>
                                  <p:childTnLst>
                                    <p:set>
                                      <p:cBhvr>
                                        <p:cTn id="340" dur="1" fill="hold">
                                          <p:stCondLst>
                                            <p:cond delay="0"/>
                                          </p:stCondLst>
                                        </p:cTn>
                                        <p:tgtEl>
                                          <p:spTgt spid="179"/>
                                        </p:tgtEl>
                                        <p:attrNameLst>
                                          <p:attrName>style.visibility</p:attrName>
                                        </p:attrNameLst>
                                      </p:cBhvr>
                                      <p:to>
                                        <p:strVal val="visible"/>
                                      </p:to>
                                    </p:set>
                                  </p:childTnLst>
                                </p:cTn>
                              </p:par>
                              <p:par>
                                <p:cTn id="341" presetID="1" presetClass="entr" presetSubtype="0" fill="hold" grpId="0" nodeType="withEffect">
                                  <p:stCondLst>
                                    <p:cond delay="0"/>
                                  </p:stCondLst>
                                  <p:childTnLst>
                                    <p:set>
                                      <p:cBhvr>
                                        <p:cTn id="342" dur="1" fill="hold">
                                          <p:stCondLst>
                                            <p:cond delay="0"/>
                                          </p:stCondLst>
                                        </p:cTn>
                                        <p:tgtEl>
                                          <p:spTgt spid="180"/>
                                        </p:tgtEl>
                                        <p:attrNameLst>
                                          <p:attrName>style.visibility</p:attrName>
                                        </p:attrNameLst>
                                      </p:cBhvr>
                                      <p:to>
                                        <p:strVal val="visible"/>
                                      </p:to>
                                    </p:set>
                                  </p:childTnLst>
                                </p:cTn>
                              </p:par>
                              <p:par>
                                <p:cTn id="343" presetID="1" presetClass="entr" presetSubtype="0" fill="hold" grpId="0" nodeType="withEffect">
                                  <p:stCondLst>
                                    <p:cond delay="0"/>
                                  </p:stCondLst>
                                  <p:childTnLst>
                                    <p:set>
                                      <p:cBhvr>
                                        <p:cTn id="344" dur="1" fill="hold">
                                          <p:stCondLst>
                                            <p:cond delay="0"/>
                                          </p:stCondLst>
                                        </p:cTn>
                                        <p:tgtEl>
                                          <p:spTgt spid="181"/>
                                        </p:tgtEl>
                                        <p:attrNameLst>
                                          <p:attrName>style.visibility</p:attrName>
                                        </p:attrNameLst>
                                      </p:cBhvr>
                                      <p:to>
                                        <p:strVal val="visible"/>
                                      </p:to>
                                    </p:set>
                                  </p:childTnLst>
                                </p:cTn>
                              </p:par>
                              <p:par>
                                <p:cTn id="345" presetID="1" presetClass="entr" presetSubtype="0" fill="hold" grpId="0" nodeType="withEffect">
                                  <p:stCondLst>
                                    <p:cond delay="0"/>
                                  </p:stCondLst>
                                  <p:childTnLst>
                                    <p:set>
                                      <p:cBhvr>
                                        <p:cTn id="346" dur="1" fill="hold">
                                          <p:stCondLst>
                                            <p:cond delay="0"/>
                                          </p:stCondLst>
                                        </p:cTn>
                                        <p:tgtEl>
                                          <p:spTgt spid="182"/>
                                        </p:tgtEl>
                                        <p:attrNameLst>
                                          <p:attrName>style.visibility</p:attrName>
                                        </p:attrNameLst>
                                      </p:cBhvr>
                                      <p:to>
                                        <p:strVal val="visible"/>
                                      </p:to>
                                    </p:set>
                                  </p:childTnLst>
                                </p:cTn>
                              </p:par>
                              <p:par>
                                <p:cTn id="347" presetID="1" presetClass="entr" presetSubtype="0" fill="hold" grpId="0" nodeType="withEffect">
                                  <p:stCondLst>
                                    <p:cond delay="0"/>
                                  </p:stCondLst>
                                  <p:childTnLst>
                                    <p:set>
                                      <p:cBhvr>
                                        <p:cTn id="348" dur="1" fill="hold">
                                          <p:stCondLst>
                                            <p:cond delay="0"/>
                                          </p:stCondLst>
                                        </p:cTn>
                                        <p:tgtEl>
                                          <p:spTgt spid="183"/>
                                        </p:tgtEl>
                                        <p:attrNameLst>
                                          <p:attrName>style.visibility</p:attrName>
                                        </p:attrNameLst>
                                      </p:cBhvr>
                                      <p:to>
                                        <p:strVal val="visible"/>
                                      </p:to>
                                    </p:set>
                                  </p:childTnLst>
                                </p:cTn>
                              </p:par>
                              <p:par>
                                <p:cTn id="349" presetID="1" presetClass="entr" presetSubtype="0" fill="hold" grpId="0" nodeType="withEffect">
                                  <p:stCondLst>
                                    <p:cond delay="0"/>
                                  </p:stCondLst>
                                  <p:childTnLst>
                                    <p:set>
                                      <p:cBhvr>
                                        <p:cTn id="350" dur="1" fill="hold">
                                          <p:stCondLst>
                                            <p:cond delay="0"/>
                                          </p:stCondLst>
                                        </p:cTn>
                                        <p:tgtEl>
                                          <p:spTgt spid="184"/>
                                        </p:tgtEl>
                                        <p:attrNameLst>
                                          <p:attrName>style.visibility</p:attrName>
                                        </p:attrNameLst>
                                      </p:cBhvr>
                                      <p:to>
                                        <p:strVal val="visible"/>
                                      </p:to>
                                    </p:set>
                                  </p:childTnLst>
                                </p:cTn>
                              </p:par>
                              <p:par>
                                <p:cTn id="351" presetID="1" presetClass="entr" presetSubtype="0" fill="hold" grpId="0" nodeType="withEffect">
                                  <p:stCondLst>
                                    <p:cond delay="0"/>
                                  </p:stCondLst>
                                  <p:childTnLst>
                                    <p:set>
                                      <p:cBhvr>
                                        <p:cTn id="352" dur="1" fill="hold">
                                          <p:stCondLst>
                                            <p:cond delay="0"/>
                                          </p:stCondLst>
                                        </p:cTn>
                                        <p:tgtEl>
                                          <p:spTgt spid="185"/>
                                        </p:tgtEl>
                                        <p:attrNameLst>
                                          <p:attrName>style.visibility</p:attrName>
                                        </p:attrNameLst>
                                      </p:cBhvr>
                                      <p:to>
                                        <p:strVal val="visible"/>
                                      </p:to>
                                    </p:set>
                                  </p:childTnLst>
                                </p:cTn>
                              </p:par>
                              <p:par>
                                <p:cTn id="353" presetID="1" presetClass="entr" presetSubtype="0" fill="hold" grpId="0" nodeType="withEffect">
                                  <p:stCondLst>
                                    <p:cond delay="0"/>
                                  </p:stCondLst>
                                  <p:childTnLst>
                                    <p:set>
                                      <p:cBhvr>
                                        <p:cTn id="354" dur="1" fill="hold">
                                          <p:stCondLst>
                                            <p:cond delay="0"/>
                                          </p:stCondLst>
                                        </p:cTn>
                                        <p:tgtEl>
                                          <p:spTgt spid="186"/>
                                        </p:tgtEl>
                                        <p:attrNameLst>
                                          <p:attrName>style.visibility</p:attrName>
                                        </p:attrNameLst>
                                      </p:cBhvr>
                                      <p:to>
                                        <p:strVal val="visible"/>
                                      </p:to>
                                    </p:set>
                                  </p:childTnLst>
                                </p:cTn>
                              </p:par>
                              <p:par>
                                <p:cTn id="355" presetID="1" presetClass="entr" presetSubtype="0" fill="hold" grpId="0" nodeType="withEffect">
                                  <p:stCondLst>
                                    <p:cond delay="0"/>
                                  </p:stCondLst>
                                  <p:childTnLst>
                                    <p:set>
                                      <p:cBhvr>
                                        <p:cTn id="356" dur="1" fill="hold">
                                          <p:stCondLst>
                                            <p:cond delay="0"/>
                                          </p:stCondLst>
                                        </p:cTn>
                                        <p:tgtEl>
                                          <p:spTgt spid="187"/>
                                        </p:tgtEl>
                                        <p:attrNameLst>
                                          <p:attrName>style.visibility</p:attrName>
                                        </p:attrNameLst>
                                      </p:cBhvr>
                                      <p:to>
                                        <p:strVal val="visible"/>
                                      </p:to>
                                    </p:set>
                                  </p:childTnLst>
                                </p:cTn>
                              </p:par>
                              <p:par>
                                <p:cTn id="357" presetID="1" presetClass="entr" presetSubtype="0" fill="hold" grpId="0" nodeType="withEffect">
                                  <p:stCondLst>
                                    <p:cond delay="0"/>
                                  </p:stCondLst>
                                  <p:childTnLst>
                                    <p:set>
                                      <p:cBhvr>
                                        <p:cTn id="358" dur="1" fill="hold">
                                          <p:stCondLst>
                                            <p:cond delay="0"/>
                                          </p:stCondLst>
                                        </p:cTn>
                                        <p:tgtEl>
                                          <p:spTgt spid="188"/>
                                        </p:tgtEl>
                                        <p:attrNameLst>
                                          <p:attrName>style.visibility</p:attrName>
                                        </p:attrNameLst>
                                      </p:cBhvr>
                                      <p:to>
                                        <p:strVal val="visible"/>
                                      </p:to>
                                    </p:set>
                                  </p:childTnLst>
                                </p:cTn>
                              </p:par>
                              <p:par>
                                <p:cTn id="359" presetID="1" presetClass="entr" presetSubtype="0" fill="hold" grpId="0" nodeType="withEffect">
                                  <p:stCondLst>
                                    <p:cond delay="0"/>
                                  </p:stCondLst>
                                  <p:childTnLst>
                                    <p:set>
                                      <p:cBhvr>
                                        <p:cTn id="360" dur="1" fill="hold">
                                          <p:stCondLst>
                                            <p:cond delay="0"/>
                                          </p:stCondLst>
                                        </p:cTn>
                                        <p:tgtEl>
                                          <p:spTgt spid="189"/>
                                        </p:tgtEl>
                                        <p:attrNameLst>
                                          <p:attrName>style.visibility</p:attrName>
                                        </p:attrNameLst>
                                      </p:cBhvr>
                                      <p:to>
                                        <p:strVal val="visible"/>
                                      </p:to>
                                    </p:set>
                                  </p:childTnLst>
                                </p:cTn>
                              </p:par>
                              <p:par>
                                <p:cTn id="361" presetID="1" presetClass="entr" presetSubtype="0" fill="hold" grpId="0" nodeType="withEffect">
                                  <p:stCondLst>
                                    <p:cond delay="0"/>
                                  </p:stCondLst>
                                  <p:childTnLst>
                                    <p:set>
                                      <p:cBhvr>
                                        <p:cTn id="362" dur="1" fill="hold">
                                          <p:stCondLst>
                                            <p:cond delay="0"/>
                                          </p:stCondLst>
                                        </p:cTn>
                                        <p:tgtEl>
                                          <p:spTgt spid="190"/>
                                        </p:tgtEl>
                                        <p:attrNameLst>
                                          <p:attrName>style.visibility</p:attrName>
                                        </p:attrNameLst>
                                      </p:cBhvr>
                                      <p:to>
                                        <p:strVal val="visible"/>
                                      </p:to>
                                    </p:set>
                                  </p:childTnLst>
                                </p:cTn>
                              </p:par>
                              <p:par>
                                <p:cTn id="363" presetID="1" presetClass="entr" presetSubtype="0" fill="hold" grpId="0" nodeType="withEffect">
                                  <p:stCondLst>
                                    <p:cond delay="0"/>
                                  </p:stCondLst>
                                  <p:childTnLst>
                                    <p:set>
                                      <p:cBhvr>
                                        <p:cTn id="364" dur="1" fill="hold">
                                          <p:stCondLst>
                                            <p:cond delay="0"/>
                                          </p:stCondLst>
                                        </p:cTn>
                                        <p:tgtEl>
                                          <p:spTgt spid="191"/>
                                        </p:tgtEl>
                                        <p:attrNameLst>
                                          <p:attrName>style.visibility</p:attrName>
                                        </p:attrNameLst>
                                      </p:cBhvr>
                                      <p:to>
                                        <p:strVal val="visible"/>
                                      </p:to>
                                    </p:set>
                                  </p:childTnLst>
                                </p:cTn>
                              </p:par>
                              <p:par>
                                <p:cTn id="365" presetID="1" presetClass="entr" presetSubtype="0" fill="hold" grpId="0" nodeType="withEffect">
                                  <p:stCondLst>
                                    <p:cond delay="0"/>
                                  </p:stCondLst>
                                  <p:childTnLst>
                                    <p:set>
                                      <p:cBhvr>
                                        <p:cTn id="366" dur="1" fill="hold">
                                          <p:stCondLst>
                                            <p:cond delay="0"/>
                                          </p:stCondLst>
                                        </p:cTn>
                                        <p:tgtEl>
                                          <p:spTgt spid="192"/>
                                        </p:tgtEl>
                                        <p:attrNameLst>
                                          <p:attrName>style.visibility</p:attrName>
                                        </p:attrNameLst>
                                      </p:cBhvr>
                                      <p:to>
                                        <p:strVal val="visible"/>
                                      </p:to>
                                    </p:set>
                                  </p:childTnLst>
                                </p:cTn>
                              </p:par>
                              <p:par>
                                <p:cTn id="367" presetID="1" presetClass="entr" presetSubtype="0" fill="hold" grpId="0" nodeType="withEffect">
                                  <p:stCondLst>
                                    <p:cond delay="0"/>
                                  </p:stCondLst>
                                  <p:childTnLst>
                                    <p:set>
                                      <p:cBhvr>
                                        <p:cTn id="368" dur="1" fill="hold">
                                          <p:stCondLst>
                                            <p:cond delay="0"/>
                                          </p:stCondLst>
                                        </p:cTn>
                                        <p:tgtEl>
                                          <p:spTgt spid="193"/>
                                        </p:tgtEl>
                                        <p:attrNameLst>
                                          <p:attrName>style.visibility</p:attrName>
                                        </p:attrNameLst>
                                      </p:cBhvr>
                                      <p:to>
                                        <p:strVal val="visible"/>
                                      </p:to>
                                    </p:set>
                                  </p:childTnLst>
                                </p:cTn>
                              </p:par>
                              <p:par>
                                <p:cTn id="369" presetID="1" presetClass="entr" presetSubtype="0" fill="hold" grpId="0" nodeType="withEffect">
                                  <p:stCondLst>
                                    <p:cond delay="0"/>
                                  </p:stCondLst>
                                  <p:childTnLst>
                                    <p:set>
                                      <p:cBhvr>
                                        <p:cTn id="370" dur="1" fill="hold">
                                          <p:stCondLst>
                                            <p:cond delay="0"/>
                                          </p:stCondLst>
                                        </p:cTn>
                                        <p:tgtEl>
                                          <p:spTgt spid="194"/>
                                        </p:tgtEl>
                                        <p:attrNameLst>
                                          <p:attrName>style.visibility</p:attrName>
                                        </p:attrNameLst>
                                      </p:cBhvr>
                                      <p:to>
                                        <p:strVal val="visible"/>
                                      </p:to>
                                    </p:set>
                                  </p:childTnLst>
                                </p:cTn>
                              </p:par>
                              <p:par>
                                <p:cTn id="371" presetID="1" presetClass="entr" presetSubtype="0" fill="hold" grpId="0" nodeType="withEffect">
                                  <p:stCondLst>
                                    <p:cond delay="0"/>
                                  </p:stCondLst>
                                  <p:childTnLst>
                                    <p:set>
                                      <p:cBhvr>
                                        <p:cTn id="372" dur="1" fill="hold">
                                          <p:stCondLst>
                                            <p:cond delay="0"/>
                                          </p:stCondLst>
                                        </p:cTn>
                                        <p:tgtEl>
                                          <p:spTgt spid="195"/>
                                        </p:tgtEl>
                                        <p:attrNameLst>
                                          <p:attrName>style.visibility</p:attrName>
                                        </p:attrNameLst>
                                      </p:cBhvr>
                                      <p:to>
                                        <p:strVal val="visible"/>
                                      </p:to>
                                    </p:set>
                                  </p:childTnLst>
                                </p:cTn>
                              </p:par>
                              <p:par>
                                <p:cTn id="373" presetID="1" presetClass="entr" presetSubtype="0" fill="hold" grpId="0" nodeType="withEffect">
                                  <p:stCondLst>
                                    <p:cond delay="0"/>
                                  </p:stCondLst>
                                  <p:childTnLst>
                                    <p:set>
                                      <p:cBhvr>
                                        <p:cTn id="374" dur="1" fill="hold">
                                          <p:stCondLst>
                                            <p:cond delay="0"/>
                                          </p:stCondLst>
                                        </p:cTn>
                                        <p:tgtEl>
                                          <p:spTgt spid="196"/>
                                        </p:tgtEl>
                                        <p:attrNameLst>
                                          <p:attrName>style.visibility</p:attrName>
                                        </p:attrNameLst>
                                      </p:cBhvr>
                                      <p:to>
                                        <p:strVal val="visible"/>
                                      </p:to>
                                    </p:set>
                                  </p:childTnLst>
                                </p:cTn>
                              </p:par>
                              <p:par>
                                <p:cTn id="375" presetID="1" presetClass="entr" presetSubtype="0" fill="hold" grpId="0" nodeType="withEffect">
                                  <p:stCondLst>
                                    <p:cond delay="0"/>
                                  </p:stCondLst>
                                  <p:childTnLst>
                                    <p:set>
                                      <p:cBhvr>
                                        <p:cTn id="376" dur="1" fill="hold">
                                          <p:stCondLst>
                                            <p:cond delay="0"/>
                                          </p:stCondLst>
                                        </p:cTn>
                                        <p:tgtEl>
                                          <p:spTgt spid="197"/>
                                        </p:tgtEl>
                                        <p:attrNameLst>
                                          <p:attrName>style.visibility</p:attrName>
                                        </p:attrNameLst>
                                      </p:cBhvr>
                                      <p:to>
                                        <p:strVal val="visible"/>
                                      </p:to>
                                    </p:set>
                                  </p:childTnLst>
                                </p:cTn>
                              </p:par>
                              <p:par>
                                <p:cTn id="377" presetID="1" presetClass="entr" presetSubtype="0" fill="hold" grpId="0" nodeType="withEffect">
                                  <p:stCondLst>
                                    <p:cond delay="0"/>
                                  </p:stCondLst>
                                  <p:childTnLst>
                                    <p:set>
                                      <p:cBhvr>
                                        <p:cTn id="378" dur="1" fill="hold">
                                          <p:stCondLst>
                                            <p:cond delay="0"/>
                                          </p:stCondLst>
                                        </p:cTn>
                                        <p:tgtEl>
                                          <p:spTgt spid="198"/>
                                        </p:tgtEl>
                                        <p:attrNameLst>
                                          <p:attrName>style.visibility</p:attrName>
                                        </p:attrNameLst>
                                      </p:cBhvr>
                                      <p:to>
                                        <p:strVal val="visible"/>
                                      </p:to>
                                    </p:set>
                                  </p:childTnLst>
                                </p:cTn>
                              </p:par>
                              <p:par>
                                <p:cTn id="379" presetID="1" presetClass="entr" presetSubtype="0" fill="hold" grpId="0" nodeType="withEffect">
                                  <p:stCondLst>
                                    <p:cond delay="0"/>
                                  </p:stCondLst>
                                  <p:childTnLst>
                                    <p:set>
                                      <p:cBhvr>
                                        <p:cTn id="380" dur="1" fill="hold">
                                          <p:stCondLst>
                                            <p:cond delay="0"/>
                                          </p:stCondLst>
                                        </p:cTn>
                                        <p:tgtEl>
                                          <p:spTgt spid="199"/>
                                        </p:tgtEl>
                                        <p:attrNameLst>
                                          <p:attrName>style.visibility</p:attrName>
                                        </p:attrNameLst>
                                      </p:cBhvr>
                                      <p:to>
                                        <p:strVal val="visible"/>
                                      </p:to>
                                    </p:set>
                                  </p:childTnLst>
                                </p:cTn>
                              </p:par>
                              <p:par>
                                <p:cTn id="381" presetID="1" presetClass="entr" presetSubtype="0" fill="hold" grpId="0" nodeType="withEffect">
                                  <p:stCondLst>
                                    <p:cond delay="0"/>
                                  </p:stCondLst>
                                  <p:childTnLst>
                                    <p:set>
                                      <p:cBhvr>
                                        <p:cTn id="382" dur="1" fill="hold">
                                          <p:stCondLst>
                                            <p:cond delay="0"/>
                                          </p:stCondLst>
                                        </p:cTn>
                                        <p:tgtEl>
                                          <p:spTgt spid="200"/>
                                        </p:tgtEl>
                                        <p:attrNameLst>
                                          <p:attrName>style.visibility</p:attrName>
                                        </p:attrNameLst>
                                      </p:cBhvr>
                                      <p:to>
                                        <p:strVal val="visible"/>
                                      </p:to>
                                    </p:set>
                                  </p:childTnLst>
                                </p:cTn>
                              </p:par>
                              <p:par>
                                <p:cTn id="383" presetID="1" presetClass="entr" presetSubtype="0" fill="hold" grpId="0" nodeType="withEffect">
                                  <p:stCondLst>
                                    <p:cond delay="0"/>
                                  </p:stCondLst>
                                  <p:childTnLst>
                                    <p:set>
                                      <p:cBhvr>
                                        <p:cTn id="384" dur="1" fill="hold">
                                          <p:stCondLst>
                                            <p:cond delay="0"/>
                                          </p:stCondLst>
                                        </p:cTn>
                                        <p:tgtEl>
                                          <p:spTgt spid="201"/>
                                        </p:tgtEl>
                                        <p:attrNameLst>
                                          <p:attrName>style.visibility</p:attrName>
                                        </p:attrNameLst>
                                      </p:cBhvr>
                                      <p:to>
                                        <p:strVal val="visible"/>
                                      </p:to>
                                    </p:set>
                                  </p:childTnLst>
                                </p:cTn>
                              </p:par>
                              <p:par>
                                <p:cTn id="385" presetID="1" presetClass="entr" presetSubtype="0" fill="hold" grpId="0" nodeType="withEffect">
                                  <p:stCondLst>
                                    <p:cond delay="0"/>
                                  </p:stCondLst>
                                  <p:childTnLst>
                                    <p:set>
                                      <p:cBhvr>
                                        <p:cTn id="386" dur="1" fill="hold">
                                          <p:stCondLst>
                                            <p:cond delay="0"/>
                                          </p:stCondLst>
                                        </p:cTn>
                                        <p:tgtEl>
                                          <p:spTgt spid="202"/>
                                        </p:tgtEl>
                                        <p:attrNameLst>
                                          <p:attrName>style.visibility</p:attrName>
                                        </p:attrNameLst>
                                      </p:cBhvr>
                                      <p:to>
                                        <p:strVal val="visible"/>
                                      </p:to>
                                    </p:set>
                                  </p:childTnLst>
                                </p:cTn>
                              </p:par>
                              <p:par>
                                <p:cTn id="387" presetID="1" presetClass="entr" presetSubtype="0" fill="hold" grpId="0" nodeType="withEffect">
                                  <p:stCondLst>
                                    <p:cond delay="0"/>
                                  </p:stCondLst>
                                  <p:childTnLst>
                                    <p:set>
                                      <p:cBhvr>
                                        <p:cTn id="388" dur="1" fill="hold">
                                          <p:stCondLst>
                                            <p:cond delay="0"/>
                                          </p:stCondLst>
                                        </p:cTn>
                                        <p:tgtEl>
                                          <p:spTgt spid="203"/>
                                        </p:tgtEl>
                                        <p:attrNameLst>
                                          <p:attrName>style.visibility</p:attrName>
                                        </p:attrNameLst>
                                      </p:cBhvr>
                                      <p:to>
                                        <p:strVal val="visible"/>
                                      </p:to>
                                    </p:set>
                                  </p:childTnLst>
                                </p:cTn>
                              </p:par>
                              <p:par>
                                <p:cTn id="389" presetID="1" presetClass="entr" presetSubtype="0" fill="hold" grpId="0" nodeType="withEffect">
                                  <p:stCondLst>
                                    <p:cond delay="0"/>
                                  </p:stCondLst>
                                  <p:childTnLst>
                                    <p:set>
                                      <p:cBhvr>
                                        <p:cTn id="390" dur="1" fill="hold">
                                          <p:stCondLst>
                                            <p:cond delay="0"/>
                                          </p:stCondLst>
                                        </p:cTn>
                                        <p:tgtEl>
                                          <p:spTgt spid="204"/>
                                        </p:tgtEl>
                                        <p:attrNameLst>
                                          <p:attrName>style.visibility</p:attrName>
                                        </p:attrNameLst>
                                      </p:cBhvr>
                                      <p:to>
                                        <p:strVal val="visible"/>
                                      </p:to>
                                    </p:set>
                                  </p:childTnLst>
                                </p:cTn>
                              </p:par>
                              <p:par>
                                <p:cTn id="391" presetID="1" presetClass="entr" presetSubtype="0" fill="hold" grpId="0" nodeType="withEffect">
                                  <p:stCondLst>
                                    <p:cond delay="0"/>
                                  </p:stCondLst>
                                  <p:childTnLst>
                                    <p:set>
                                      <p:cBhvr>
                                        <p:cTn id="392" dur="1" fill="hold">
                                          <p:stCondLst>
                                            <p:cond delay="0"/>
                                          </p:stCondLst>
                                        </p:cTn>
                                        <p:tgtEl>
                                          <p:spTgt spid="205"/>
                                        </p:tgtEl>
                                        <p:attrNameLst>
                                          <p:attrName>style.visibility</p:attrName>
                                        </p:attrNameLst>
                                      </p:cBhvr>
                                      <p:to>
                                        <p:strVal val="visible"/>
                                      </p:to>
                                    </p:set>
                                  </p:childTnLst>
                                </p:cTn>
                              </p:par>
                              <p:par>
                                <p:cTn id="393" presetID="1" presetClass="entr" presetSubtype="0" fill="hold" grpId="0" nodeType="withEffect">
                                  <p:stCondLst>
                                    <p:cond delay="0"/>
                                  </p:stCondLst>
                                  <p:childTnLst>
                                    <p:set>
                                      <p:cBhvr>
                                        <p:cTn id="394" dur="1" fill="hold">
                                          <p:stCondLst>
                                            <p:cond delay="0"/>
                                          </p:stCondLst>
                                        </p:cTn>
                                        <p:tgtEl>
                                          <p:spTgt spid="206"/>
                                        </p:tgtEl>
                                        <p:attrNameLst>
                                          <p:attrName>style.visibility</p:attrName>
                                        </p:attrNameLst>
                                      </p:cBhvr>
                                      <p:to>
                                        <p:strVal val="visible"/>
                                      </p:to>
                                    </p:set>
                                  </p:childTnLst>
                                </p:cTn>
                              </p:par>
                              <p:par>
                                <p:cTn id="395" presetID="1" presetClass="entr" presetSubtype="0" fill="hold" grpId="0" nodeType="withEffect">
                                  <p:stCondLst>
                                    <p:cond delay="0"/>
                                  </p:stCondLst>
                                  <p:childTnLst>
                                    <p:set>
                                      <p:cBhvr>
                                        <p:cTn id="396" dur="1" fill="hold">
                                          <p:stCondLst>
                                            <p:cond delay="0"/>
                                          </p:stCondLst>
                                        </p:cTn>
                                        <p:tgtEl>
                                          <p:spTgt spid="207"/>
                                        </p:tgtEl>
                                        <p:attrNameLst>
                                          <p:attrName>style.visibility</p:attrName>
                                        </p:attrNameLst>
                                      </p:cBhvr>
                                      <p:to>
                                        <p:strVal val="visible"/>
                                      </p:to>
                                    </p:set>
                                  </p:childTnLst>
                                </p:cTn>
                              </p:par>
                              <p:par>
                                <p:cTn id="397" presetID="1" presetClass="entr" presetSubtype="0" fill="hold" grpId="0" nodeType="withEffect">
                                  <p:stCondLst>
                                    <p:cond delay="0"/>
                                  </p:stCondLst>
                                  <p:childTnLst>
                                    <p:set>
                                      <p:cBhvr>
                                        <p:cTn id="398" dur="1" fill="hold">
                                          <p:stCondLst>
                                            <p:cond delay="0"/>
                                          </p:stCondLst>
                                        </p:cTn>
                                        <p:tgtEl>
                                          <p:spTgt spid="208"/>
                                        </p:tgtEl>
                                        <p:attrNameLst>
                                          <p:attrName>style.visibility</p:attrName>
                                        </p:attrNameLst>
                                      </p:cBhvr>
                                      <p:to>
                                        <p:strVal val="visible"/>
                                      </p:to>
                                    </p:set>
                                  </p:childTnLst>
                                </p:cTn>
                              </p:par>
                              <p:par>
                                <p:cTn id="399" presetID="1" presetClass="entr" presetSubtype="0" fill="hold" grpId="0" nodeType="withEffect">
                                  <p:stCondLst>
                                    <p:cond delay="0"/>
                                  </p:stCondLst>
                                  <p:childTnLst>
                                    <p:set>
                                      <p:cBhvr>
                                        <p:cTn id="400" dur="1" fill="hold">
                                          <p:stCondLst>
                                            <p:cond delay="0"/>
                                          </p:stCondLst>
                                        </p:cTn>
                                        <p:tgtEl>
                                          <p:spTgt spid="209"/>
                                        </p:tgtEl>
                                        <p:attrNameLst>
                                          <p:attrName>style.visibility</p:attrName>
                                        </p:attrNameLst>
                                      </p:cBhvr>
                                      <p:to>
                                        <p:strVal val="visible"/>
                                      </p:to>
                                    </p:set>
                                  </p:childTnLst>
                                </p:cTn>
                              </p:par>
                              <p:par>
                                <p:cTn id="401" presetID="1" presetClass="entr" presetSubtype="0" fill="hold" grpId="0" nodeType="withEffect">
                                  <p:stCondLst>
                                    <p:cond delay="0"/>
                                  </p:stCondLst>
                                  <p:childTnLst>
                                    <p:set>
                                      <p:cBhvr>
                                        <p:cTn id="402" dur="1" fill="hold">
                                          <p:stCondLst>
                                            <p:cond delay="0"/>
                                          </p:stCondLst>
                                        </p:cTn>
                                        <p:tgtEl>
                                          <p:spTgt spid="210"/>
                                        </p:tgtEl>
                                        <p:attrNameLst>
                                          <p:attrName>style.visibility</p:attrName>
                                        </p:attrNameLst>
                                      </p:cBhvr>
                                      <p:to>
                                        <p:strVal val="visible"/>
                                      </p:to>
                                    </p:set>
                                  </p:childTnLst>
                                </p:cTn>
                              </p:par>
                              <p:par>
                                <p:cTn id="403" presetID="1" presetClass="entr" presetSubtype="0" fill="hold" grpId="0" nodeType="withEffect">
                                  <p:stCondLst>
                                    <p:cond delay="0"/>
                                  </p:stCondLst>
                                  <p:childTnLst>
                                    <p:set>
                                      <p:cBhvr>
                                        <p:cTn id="404" dur="1" fill="hold">
                                          <p:stCondLst>
                                            <p:cond delay="0"/>
                                          </p:stCondLst>
                                        </p:cTn>
                                        <p:tgtEl>
                                          <p:spTgt spid="211"/>
                                        </p:tgtEl>
                                        <p:attrNameLst>
                                          <p:attrName>style.visibility</p:attrName>
                                        </p:attrNameLst>
                                      </p:cBhvr>
                                      <p:to>
                                        <p:strVal val="visible"/>
                                      </p:to>
                                    </p:set>
                                  </p:childTnLst>
                                </p:cTn>
                              </p:par>
                              <p:par>
                                <p:cTn id="405" presetID="1" presetClass="entr" presetSubtype="0" fill="hold" grpId="0" nodeType="withEffect">
                                  <p:stCondLst>
                                    <p:cond delay="0"/>
                                  </p:stCondLst>
                                  <p:childTnLst>
                                    <p:set>
                                      <p:cBhvr>
                                        <p:cTn id="406" dur="1" fill="hold">
                                          <p:stCondLst>
                                            <p:cond delay="0"/>
                                          </p:stCondLst>
                                        </p:cTn>
                                        <p:tgtEl>
                                          <p:spTgt spid="212"/>
                                        </p:tgtEl>
                                        <p:attrNameLst>
                                          <p:attrName>style.visibility</p:attrName>
                                        </p:attrNameLst>
                                      </p:cBhvr>
                                      <p:to>
                                        <p:strVal val="visible"/>
                                      </p:to>
                                    </p:set>
                                  </p:childTnLst>
                                </p:cTn>
                              </p:par>
                              <p:par>
                                <p:cTn id="407" presetID="1" presetClass="entr" presetSubtype="0" fill="hold" grpId="0" nodeType="withEffect">
                                  <p:stCondLst>
                                    <p:cond delay="0"/>
                                  </p:stCondLst>
                                  <p:childTnLst>
                                    <p:set>
                                      <p:cBhvr>
                                        <p:cTn id="408" dur="1" fill="hold">
                                          <p:stCondLst>
                                            <p:cond delay="0"/>
                                          </p:stCondLst>
                                        </p:cTn>
                                        <p:tgtEl>
                                          <p:spTgt spid="213"/>
                                        </p:tgtEl>
                                        <p:attrNameLst>
                                          <p:attrName>style.visibility</p:attrName>
                                        </p:attrNameLst>
                                      </p:cBhvr>
                                      <p:to>
                                        <p:strVal val="visible"/>
                                      </p:to>
                                    </p:set>
                                  </p:childTnLst>
                                </p:cTn>
                              </p:par>
                              <p:par>
                                <p:cTn id="409" presetID="1" presetClass="entr" presetSubtype="0" fill="hold" grpId="0" nodeType="withEffect">
                                  <p:stCondLst>
                                    <p:cond delay="0"/>
                                  </p:stCondLst>
                                  <p:childTnLst>
                                    <p:set>
                                      <p:cBhvr>
                                        <p:cTn id="410" dur="1" fill="hold">
                                          <p:stCondLst>
                                            <p:cond delay="0"/>
                                          </p:stCondLst>
                                        </p:cTn>
                                        <p:tgtEl>
                                          <p:spTgt spid="214"/>
                                        </p:tgtEl>
                                        <p:attrNameLst>
                                          <p:attrName>style.visibility</p:attrName>
                                        </p:attrNameLst>
                                      </p:cBhvr>
                                      <p:to>
                                        <p:strVal val="visible"/>
                                      </p:to>
                                    </p:set>
                                  </p:childTnLst>
                                </p:cTn>
                              </p:par>
                              <p:par>
                                <p:cTn id="411" presetID="1" presetClass="entr" presetSubtype="0" fill="hold" grpId="0" nodeType="withEffect">
                                  <p:stCondLst>
                                    <p:cond delay="0"/>
                                  </p:stCondLst>
                                  <p:childTnLst>
                                    <p:set>
                                      <p:cBhvr>
                                        <p:cTn id="412" dur="1" fill="hold">
                                          <p:stCondLst>
                                            <p:cond delay="0"/>
                                          </p:stCondLst>
                                        </p:cTn>
                                        <p:tgtEl>
                                          <p:spTgt spid="215"/>
                                        </p:tgtEl>
                                        <p:attrNameLst>
                                          <p:attrName>style.visibility</p:attrName>
                                        </p:attrNameLst>
                                      </p:cBhvr>
                                      <p:to>
                                        <p:strVal val="visible"/>
                                      </p:to>
                                    </p:set>
                                  </p:childTnLst>
                                </p:cTn>
                              </p:par>
                              <p:par>
                                <p:cTn id="413" presetID="1" presetClass="entr" presetSubtype="0" fill="hold" grpId="0" nodeType="withEffect">
                                  <p:stCondLst>
                                    <p:cond delay="0"/>
                                  </p:stCondLst>
                                  <p:childTnLst>
                                    <p:set>
                                      <p:cBhvr>
                                        <p:cTn id="414" dur="1" fill="hold">
                                          <p:stCondLst>
                                            <p:cond delay="0"/>
                                          </p:stCondLst>
                                        </p:cTn>
                                        <p:tgtEl>
                                          <p:spTgt spid="216"/>
                                        </p:tgtEl>
                                        <p:attrNameLst>
                                          <p:attrName>style.visibility</p:attrName>
                                        </p:attrNameLst>
                                      </p:cBhvr>
                                      <p:to>
                                        <p:strVal val="visible"/>
                                      </p:to>
                                    </p:set>
                                  </p:childTnLst>
                                </p:cTn>
                              </p:par>
                              <p:par>
                                <p:cTn id="415" presetID="1" presetClass="entr" presetSubtype="0" fill="hold" grpId="0" nodeType="withEffect">
                                  <p:stCondLst>
                                    <p:cond delay="0"/>
                                  </p:stCondLst>
                                  <p:childTnLst>
                                    <p:set>
                                      <p:cBhvr>
                                        <p:cTn id="416" dur="1" fill="hold">
                                          <p:stCondLst>
                                            <p:cond delay="0"/>
                                          </p:stCondLst>
                                        </p:cTn>
                                        <p:tgtEl>
                                          <p:spTgt spid="217"/>
                                        </p:tgtEl>
                                        <p:attrNameLst>
                                          <p:attrName>style.visibility</p:attrName>
                                        </p:attrNameLst>
                                      </p:cBhvr>
                                      <p:to>
                                        <p:strVal val="visible"/>
                                      </p:to>
                                    </p:set>
                                  </p:childTnLst>
                                </p:cTn>
                              </p:par>
                              <p:par>
                                <p:cTn id="417" presetID="1" presetClass="entr" presetSubtype="0" fill="hold" grpId="0" nodeType="withEffect">
                                  <p:stCondLst>
                                    <p:cond delay="0"/>
                                  </p:stCondLst>
                                  <p:childTnLst>
                                    <p:set>
                                      <p:cBhvr>
                                        <p:cTn id="418" dur="1" fill="hold">
                                          <p:stCondLst>
                                            <p:cond delay="0"/>
                                          </p:stCondLst>
                                        </p:cTn>
                                        <p:tgtEl>
                                          <p:spTgt spid="218"/>
                                        </p:tgtEl>
                                        <p:attrNameLst>
                                          <p:attrName>style.visibility</p:attrName>
                                        </p:attrNameLst>
                                      </p:cBhvr>
                                      <p:to>
                                        <p:strVal val="visible"/>
                                      </p:to>
                                    </p:set>
                                  </p:childTnLst>
                                </p:cTn>
                              </p:par>
                              <p:par>
                                <p:cTn id="419" presetID="1" presetClass="entr" presetSubtype="0" fill="hold" grpId="0" nodeType="withEffect">
                                  <p:stCondLst>
                                    <p:cond delay="0"/>
                                  </p:stCondLst>
                                  <p:childTnLst>
                                    <p:set>
                                      <p:cBhvr>
                                        <p:cTn id="420" dur="1" fill="hold">
                                          <p:stCondLst>
                                            <p:cond delay="0"/>
                                          </p:stCondLst>
                                        </p:cTn>
                                        <p:tgtEl>
                                          <p:spTgt spid="219"/>
                                        </p:tgtEl>
                                        <p:attrNameLst>
                                          <p:attrName>style.visibility</p:attrName>
                                        </p:attrNameLst>
                                      </p:cBhvr>
                                      <p:to>
                                        <p:strVal val="visible"/>
                                      </p:to>
                                    </p:set>
                                  </p:childTnLst>
                                </p:cTn>
                              </p:par>
                              <p:par>
                                <p:cTn id="421" presetID="1" presetClass="entr" presetSubtype="0" fill="hold" grpId="0" nodeType="withEffect">
                                  <p:stCondLst>
                                    <p:cond delay="0"/>
                                  </p:stCondLst>
                                  <p:childTnLst>
                                    <p:set>
                                      <p:cBhvr>
                                        <p:cTn id="422" dur="1" fill="hold">
                                          <p:stCondLst>
                                            <p:cond delay="0"/>
                                          </p:stCondLst>
                                        </p:cTn>
                                        <p:tgtEl>
                                          <p:spTgt spid="220"/>
                                        </p:tgtEl>
                                        <p:attrNameLst>
                                          <p:attrName>style.visibility</p:attrName>
                                        </p:attrNameLst>
                                      </p:cBhvr>
                                      <p:to>
                                        <p:strVal val="visible"/>
                                      </p:to>
                                    </p:set>
                                  </p:childTnLst>
                                </p:cTn>
                              </p:par>
                              <p:par>
                                <p:cTn id="423" presetID="1" presetClass="entr" presetSubtype="0" fill="hold" grpId="0" nodeType="withEffect">
                                  <p:stCondLst>
                                    <p:cond delay="0"/>
                                  </p:stCondLst>
                                  <p:childTnLst>
                                    <p:set>
                                      <p:cBhvr>
                                        <p:cTn id="424" dur="1" fill="hold">
                                          <p:stCondLst>
                                            <p:cond delay="0"/>
                                          </p:stCondLst>
                                        </p:cTn>
                                        <p:tgtEl>
                                          <p:spTgt spid="221"/>
                                        </p:tgtEl>
                                        <p:attrNameLst>
                                          <p:attrName>style.visibility</p:attrName>
                                        </p:attrNameLst>
                                      </p:cBhvr>
                                      <p:to>
                                        <p:strVal val="visible"/>
                                      </p:to>
                                    </p:set>
                                  </p:childTnLst>
                                </p:cTn>
                              </p:par>
                              <p:par>
                                <p:cTn id="425" presetID="1" presetClass="entr" presetSubtype="0" fill="hold" grpId="0" nodeType="withEffect">
                                  <p:stCondLst>
                                    <p:cond delay="0"/>
                                  </p:stCondLst>
                                  <p:childTnLst>
                                    <p:set>
                                      <p:cBhvr>
                                        <p:cTn id="426" dur="1" fill="hold">
                                          <p:stCondLst>
                                            <p:cond delay="0"/>
                                          </p:stCondLst>
                                        </p:cTn>
                                        <p:tgtEl>
                                          <p:spTgt spid="222"/>
                                        </p:tgtEl>
                                        <p:attrNameLst>
                                          <p:attrName>style.visibility</p:attrName>
                                        </p:attrNameLst>
                                      </p:cBhvr>
                                      <p:to>
                                        <p:strVal val="visible"/>
                                      </p:to>
                                    </p:set>
                                  </p:childTnLst>
                                </p:cTn>
                              </p:par>
                              <p:par>
                                <p:cTn id="427" presetID="1" presetClass="entr" presetSubtype="0" fill="hold" grpId="0" nodeType="withEffect">
                                  <p:stCondLst>
                                    <p:cond delay="0"/>
                                  </p:stCondLst>
                                  <p:childTnLst>
                                    <p:set>
                                      <p:cBhvr>
                                        <p:cTn id="428" dur="1" fill="hold">
                                          <p:stCondLst>
                                            <p:cond delay="0"/>
                                          </p:stCondLst>
                                        </p:cTn>
                                        <p:tgtEl>
                                          <p:spTgt spid="223"/>
                                        </p:tgtEl>
                                        <p:attrNameLst>
                                          <p:attrName>style.visibility</p:attrName>
                                        </p:attrNameLst>
                                      </p:cBhvr>
                                      <p:to>
                                        <p:strVal val="visible"/>
                                      </p:to>
                                    </p:set>
                                  </p:childTnLst>
                                </p:cTn>
                              </p:par>
                              <p:par>
                                <p:cTn id="429" presetID="1" presetClass="entr" presetSubtype="0" fill="hold" grpId="0" nodeType="withEffect">
                                  <p:stCondLst>
                                    <p:cond delay="0"/>
                                  </p:stCondLst>
                                  <p:childTnLst>
                                    <p:set>
                                      <p:cBhvr>
                                        <p:cTn id="430" dur="1" fill="hold">
                                          <p:stCondLst>
                                            <p:cond delay="0"/>
                                          </p:stCondLst>
                                        </p:cTn>
                                        <p:tgtEl>
                                          <p:spTgt spid="224"/>
                                        </p:tgtEl>
                                        <p:attrNameLst>
                                          <p:attrName>style.visibility</p:attrName>
                                        </p:attrNameLst>
                                      </p:cBhvr>
                                      <p:to>
                                        <p:strVal val="visible"/>
                                      </p:to>
                                    </p:set>
                                  </p:childTnLst>
                                </p:cTn>
                              </p:par>
                              <p:par>
                                <p:cTn id="431" presetID="1" presetClass="entr" presetSubtype="0" fill="hold" grpId="0" nodeType="withEffect">
                                  <p:stCondLst>
                                    <p:cond delay="0"/>
                                  </p:stCondLst>
                                  <p:childTnLst>
                                    <p:set>
                                      <p:cBhvr>
                                        <p:cTn id="432" dur="1" fill="hold">
                                          <p:stCondLst>
                                            <p:cond delay="0"/>
                                          </p:stCondLst>
                                        </p:cTn>
                                        <p:tgtEl>
                                          <p:spTgt spid="225"/>
                                        </p:tgtEl>
                                        <p:attrNameLst>
                                          <p:attrName>style.visibility</p:attrName>
                                        </p:attrNameLst>
                                      </p:cBhvr>
                                      <p:to>
                                        <p:strVal val="visible"/>
                                      </p:to>
                                    </p:set>
                                  </p:childTnLst>
                                </p:cTn>
                              </p:par>
                              <p:par>
                                <p:cTn id="433" presetID="1" presetClass="entr" presetSubtype="0" fill="hold" grpId="0" nodeType="withEffect">
                                  <p:stCondLst>
                                    <p:cond delay="0"/>
                                  </p:stCondLst>
                                  <p:childTnLst>
                                    <p:set>
                                      <p:cBhvr>
                                        <p:cTn id="434" dur="1" fill="hold">
                                          <p:stCondLst>
                                            <p:cond delay="0"/>
                                          </p:stCondLst>
                                        </p:cTn>
                                        <p:tgtEl>
                                          <p:spTgt spid="226"/>
                                        </p:tgtEl>
                                        <p:attrNameLst>
                                          <p:attrName>style.visibility</p:attrName>
                                        </p:attrNameLst>
                                      </p:cBhvr>
                                      <p:to>
                                        <p:strVal val="visible"/>
                                      </p:to>
                                    </p:set>
                                  </p:childTnLst>
                                </p:cTn>
                              </p:par>
                              <p:par>
                                <p:cTn id="435" presetID="1" presetClass="entr" presetSubtype="0" fill="hold" grpId="0" nodeType="withEffect">
                                  <p:stCondLst>
                                    <p:cond delay="0"/>
                                  </p:stCondLst>
                                  <p:childTnLst>
                                    <p:set>
                                      <p:cBhvr>
                                        <p:cTn id="436" dur="1" fill="hold">
                                          <p:stCondLst>
                                            <p:cond delay="0"/>
                                          </p:stCondLst>
                                        </p:cTn>
                                        <p:tgtEl>
                                          <p:spTgt spid="227"/>
                                        </p:tgtEl>
                                        <p:attrNameLst>
                                          <p:attrName>style.visibility</p:attrName>
                                        </p:attrNameLst>
                                      </p:cBhvr>
                                      <p:to>
                                        <p:strVal val="visible"/>
                                      </p:to>
                                    </p:set>
                                  </p:childTnLst>
                                </p:cTn>
                              </p:par>
                              <p:par>
                                <p:cTn id="437" presetID="1" presetClass="entr" presetSubtype="0" fill="hold" grpId="0" nodeType="withEffect">
                                  <p:stCondLst>
                                    <p:cond delay="0"/>
                                  </p:stCondLst>
                                  <p:childTnLst>
                                    <p:set>
                                      <p:cBhvr>
                                        <p:cTn id="438" dur="1" fill="hold">
                                          <p:stCondLst>
                                            <p:cond delay="0"/>
                                          </p:stCondLst>
                                        </p:cTn>
                                        <p:tgtEl>
                                          <p:spTgt spid="228"/>
                                        </p:tgtEl>
                                        <p:attrNameLst>
                                          <p:attrName>style.visibility</p:attrName>
                                        </p:attrNameLst>
                                      </p:cBhvr>
                                      <p:to>
                                        <p:strVal val="visible"/>
                                      </p:to>
                                    </p:set>
                                  </p:childTnLst>
                                </p:cTn>
                              </p:par>
                              <p:par>
                                <p:cTn id="439" presetID="1" presetClass="entr" presetSubtype="0" fill="hold" grpId="0" nodeType="withEffect">
                                  <p:stCondLst>
                                    <p:cond delay="0"/>
                                  </p:stCondLst>
                                  <p:childTnLst>
                                    <p:set>
                                      <p:cBhvr>
                                        <p:cTn id="440" dur="1" fill="hold">
                                          <p:stCondLst>
                                            <p:cond delay="0"/>
                                          </p:stCondLst>
                                        </p:cTn>
                                        <p:tgtEl>
                                          <p:spTgt spid="229"/>
                                        </p:tgtEl>
                                        <p:attrNameLst>
                                          <p:attrName>style.visibility</p:attrName>
                                        </p:attrNameLst>
                                      </p:cBhvr>
                                      <p:to>
                                        <p:strVal val="visible"/>
                                      </p:to>
                                    </p:set>
                                  </p:childTnLst>
                                </p:cTn>
                              </p:par>
                              <p:par>
                                <p:cTn id="441" presetID="1" presetClass="entr" presetSubtype="0" fill="hold" grpId="0" nodeType="withEffect">
                                  <p:stCondLst>
                                    <p:cond delay="0"/>
                                  </p:stCondLst>
                                  <p:childTnLst>
                                    <p:set>
                                      <p:cBhvr>
                                        <p:cTn id="442" dur="1" fill="hold">
                                          <p:stCondLst>
                                            <p:cond delay="0"/>
                                          </p:stCondLst>
                                        </p:cTn>
                                        <p:tgtEl>
                                          <p:spTgt spid="230"/>
                                        </p:tgtEl>
                                        <p:attrNameLst>
                                          <p:attrName>style.visibility</p:attrName>
                                        </p:attrNameLst>
                                      </p:cBhvr>
                                      <p:to>
                                        <p:strVal val="visible"/>
                                      </p:to>
                                    </p:set>
                                  </p:childTnLst>
                                </p:cTn>
                              </p:par>
                              <p:par>
                                <p:cTn id="443" presetID="1" presetClass="entr" presetSubtype="0" fill="hold" grpId="0" nodeType="withEffect">
                                  <p:stCondLst>
                                    <p:cond delay="0"/>
                                  </p:stCondLst>
                                  <p:childTnLst>
                                    <p:set>
                                      <p:cBhvr>
                                        <p:cTn id="444" dur="1" fill="hold">
                                          <p:stCondLst>
                                            <p:cond delay="0"/>
                                          </p:stCondLst>
                                        </p:cTn>
                                        <p:tgtEl>
                                          <p:spTgt spid="231"/>
                                        </p:tgtEl>
                                        <p:attrNameLst>
                                          <p:attrName>style.visibility</p:attrName>
                                        </p:attrNameLst>
                                      </p:cBhvr>
                                      <p:to>
                                        <p:strVal val="visible"/>
                                      </p:to>
                                    </p:set>
                                  </p:childTnLst>
                                </p:cTn>
                              </p:par>
                              <p:par>
                                <p:cTn id="445" presetID="1" presetClass="entr" presetSubtype="0" fill="hold" grpId="0" nodeType="withEffect">
                                  <p:stCondLst>
                                    <p:cond delay="0"/>
                                  </p:stCondLst>
                                  <p:childTnLst>
                                    <p:set>
                                      <p:cBhvr>
                                        <p:cTn id="446" dur="1" fill="hold">
                                          <p:stCondLst>
                                            <p:cond delay="0"/>
                                          </p:stCondLst>
                                        </p:cTn>
                                        <p:tgtEl>
                                          <p:spTgt spid="232"/>
                                        </p:tgtEl>
                                        <p:attrNameLst>
                                          <p:attrName>style.visibility</p:attrName>
                                        </p:attrNameLst>
                                      </p:cBhvr>
                                      <p:to>
                                        <p:strVal val="visible"/>
                                      </p:to>
                                    </p:set>
                                  </p:childTnLst>
                                </p:cTn>
                              </p:par>
                              <p:par>
                                <p:cTn id="447" presetID="1" presetClass="entr" presetSubtype="0" fill="hold" grpId="0" nodeType="withEffect">
                                  <p:stCondLst>
                                    <p:cond delay="0"/>
                                  </p:stCondLst>
                                  <p:childTnLst>
                                    <p:set>
                                      <p:cBhvr>
                                        <p:cTn id="448" dur="1" fill="hold">
                                          <p:stCondLst>
                                            <p:cond delay="0"/>
                                          </p:stCondLst>
                                        </p:cTn>
                                        <p:tgtEl>
                                          <p:spTgt spid="233"/>
                                        </p:tgtEl>
                                        <p:attrNameLst>
                                          <p:attrName>style.visibility</p:attrName>
                                        </p:attrNameLst>
                                      </p:cBhvr>
                                      <p:to>
                                        <p:strVal val="visible"/>
                                      </p:to>
                                    </p:set>
                                  </p:childTnLst>
                                </p:cTn>
                              </p:par>
                              <p:par>
                                <p:cTn id="449" presetID="1" presetClass="entr" presetSubtype="0" fill="hold" grpId="0" nodeType="withEffect">
                                  <p:stCondLst>
                                    <p:cond delay="0"/>
                                  </p:stCondLst>
                                  <p:childTnLst>
                                    <p:set>
                                      <p:cBhvr>
                                        <p:cTn id="450" dur="1" fill="hold">
                                          <p:stCondLst>
                                            <p:cond delay="0"/>
                                          </p:stCondLst>
                                        </p:cTn>
                                        <p:tgtEl>
                                          <p:spTgt spid="234"/>
                                        </p:tgtEl>
                                        <p:attrNameLst>
                                          <p:attrName>style.visibility</p:attrName>
                                        </p:attrNameLst>
                                      </p:cBhvr>
                                      <p:to>
                                        <p:strVal val="visible"/>
                                      </p:to>
                                    </p:set>
                                  </p:childTnLst>
                                </p:cTn>
                              </p:par>
                              <p:par>
                                <p:cTn id="451" presetID="1" presetClass="entr" presetSubtype="0" fill="hold" grpId="0" nodeType="withEffect">
                                  <p:stCondLst>
                                    <p:cond delay="0"/>
                                  </p:stCondLst>
                                  <p:childTnLst>
                                    <p:set>
                                      <p:cBhvr>
                                        <p:cTn id="452" dur="1" fill="hold">
                                          <p:stCondLst>
                                            <p:cond delay="0"/>
                                          </p:stCondLst>
                                        </p:cTn>
                                        <p:tgtEl>
                                          <p:spTgt spid="235"/>
                                        </p:tgtEl>
                                        <p:attrNameLst>
                                          <p:attrName>style.visibility</p:attrName>
                                        </p:attrNameLst>
                                      </p:cBhvr>
                                      <p:to>
                                        <p:strVal val="visible"/>
                                      </p:to>
                                    </p:set>
                                  </p:childTnLst>
                                </p:cTn>
                              </p:par>
                              <p:par>
                                <p:cTn id="453" presetID="1" presetClass="entr" presetSubtype="0" fill="hold" grpId="0" nodeType="withEffect">
                                  <p:stCondLst>
                                    <p:cond delay="0"/>
                                  </p:stCondLst>
                                  <p:childTnLst>
                                    <p:set>
                                      <p:cBhvr>
                                        <p:cTn id="454" dur="1" fill="hold">
                                          <p:stCondLst>
                                            <p:cond delay="0"/>
                                          </p:stCondLst>
                                        </p:cTn>
                                        <p:tgtEl>
                                          <p:spTgt spid="236"/>
                                        </p:tgtEl>
                                        <p:attrNameLst>
                                          <p:attrName>style.visibility</p:attrName>
                                        </p:attrNameLst>
                                      </p:cBhvr>
                                      <p:to>
                                        <p:strVal val="visible"/>
                                      </p:to>
                                    </p:set>
                                  </p:childTnLst>
                                </p:cTn>
                              </p:par>
                              <p:par>
                                <p:cTn id="455" presetID="1" presetClass="entr" presetSubtype="0" fill="hold" grpId="0" nodeType="withEffect">
                                  <p:stCondLst>
                                    <p:cond delay="0"/>
                                  </p:stCondLst>
                                  <p:childTnLst>
                                    <p:set>
                                      <p:cBhvr>
                                        <p:cTn id="456" dur="1" fill="hold">
                                          <p:stCondLst>
                                            <p:cond delay="0"/>
                                          </p:stCondLst>
                                        </p:cTn>
                                        <p:tgtEl>
                                          <p:spTgt spid="237"/>
                                        </p:tgtEl>
                                        <p:attrNameLst>
                                          <p:attrName>style.visibility</p:attrName>
                                        </p:attrNameLst>
                                      </p:cBhvr>
                                      <p:to>
                                        <p:strVal val="visible"/>
                                      </p:to>
                                    </p:set>
                                  </p:childTnLst>
                                </p:cTn>
                              </p:par>
                              <p:par>
                                <p:cTn id="457" presetID="1" presetClass="entr" presetSubtype="0" fill="hold" grpId="0" nodeType="withEffect">
                                  <p:stCondLst>
                                    <p:cond delay="0"/>
                                  </p:stCondLst>
                                  <p:childTnLst>
                                    <p:set>
                                      <p:cBhvr>
                                        <p:cTn id="458" dur="1" fill="hold">
                                          <p:stCondLst>
                                            <p:cond delay="0"/>
                                          </p:stCondLst>
                                        </p:cTn>
                                        <p:tgtEl>
                                          <p:spTgt spid="238"/>
                                        </p:tgtEl>
                                        <p:attrNameLst>
                                          <p:attrName>style.visibility</p:attrName>
                                        </p:attrNameLst>
                                      </p:cBhvr>
                                      <p:to>
                                        <p:strVal val="visible"/>
                                      </p:to>
                                    </p:set>
                                  </p:childTnLst>
                                </p:cTn>
                              </p:par>
                              <p:par>
                                <p:cTn id="459" presetID="1" presetClass="entr" presetSubtype="0" fill="hold" grpId="0" nodeType="withEffect">
                                  <p:stCondLst>
                                    <p:cond delay="0"/>
                                  </p:stCondLst>
                                  <p:childTnLst>
                                    <p:set>
                                      <p:cBhvr>
                                        <p:cTn id="460" dur="1" fill="hold">
                                          <p:stCondLst>
                                            <p:cond delay="0"/>
                                          </p:stCondLst>
                                        </p:cTn>
                                        <p:tgtEl>
                                          <p:spTgt spid="239"/>
                                        </p:tgtEl>
                                        <p:attrNameLst>
                                          <p:attrName>style.visibility</p:attrName>
                                        </p:attrNameLst>
                                      </p:cBhvr>
                                      <p:to>
                                        <p:strVal val="visible"/>
                                      </p:to>
                                    </p:set>
                                  </p:childTnLst>
                                </p:cTn>
                              </p:par>
                              <p:par>
                                <p:cTn id="461" presetID="1" presetClass="entr" presetSubtype="0" fill="hold" grpId="0" nodeType="withEffect">
                                  <p:stCondLst>
                                    <p:cond delay="0"/>
                                  </p:stCondLst>
                                  <p:childTnLst>
                                    <p:set>
                                      <p:cBhvr>
                                        <p:cTn id="462" dur="1" fill="hold">
                                          <p:stCondLst>
                                            <p:cond delay="0"/>
                                          </p:stCondLst>
                                        </p:cTn>
                                        <p:tgtEl>
                                          <p:spTgt spid="240"/>
                                        </p:tgtEl>
                                        <p:attrNameLst>
                                          <p:attrName>style.visibility</p:attrName>
                                        </p:attrNameLst>
                                      </p:cBhvr>
                                      <p:to>
                                        <p:strVal val="visible"/>
                                      </p:to>
                                    </p:set>
                                  </p:childTnLst>
                                </p:cTn>
                              </p:par>
                              <p:par>
                                <p:cTn id="463" presetID="1" presetClass="entr" presetSubtype="0" fill="hold" grpId="0" nodeType="withEffect">
                                  <p:stCondLst>
                                    <p:cond delay="0"/>
                                  </p:stCondLst>
                                  <p:childTnLst>
                                    <p:set>
                                      <p:cBhvr>
                                        <p:cTn id="464" dur="1" fill="hold">
                                          <p:stCondLst>
                                            <p:cond delay="0"/>
                                          </p:stCondLst>
                                        </p:cTn>
                                        <p:tgtEl>
                                          <p:spTgt spid="241"/>
                                        </p:tgtEl>
                                        <p:attrNameLst>
                                          <p:attrName>style.visibility</p:attrName>
                                        </p:attrNameLst>
                                      </p:cBhvr>
                                      <p:to>
                                        <p:strVal val="visible"/>
                                      </p:to>
                                    </p:set>
                                  </p:childTnLst>
                                </p:cTn>
                              </p:par>
                              <p:par>
                                <p:cTn id="465" presetID="1" presetClass="entr" presetSubtype="0" fill="hold" grpId="0" nodeType="withEffect">
                                  <p:stCondLst>
                                    <p:cond delay="0"/>
                                  </p:stCondLst>
                                  <p:childTnLst>
                                    <p:set>
                                      <p:cBhvr>
                                        <p:cTn id="466" dur="1" fill="hold">
                                          <p:stCondLst>
                                            <p:cond delay="0"/>
                                          </p:stCondLst>
                                        </p:cTn>
                                        <p:tgtEl>
                                          <p:spTgt spid="242"/>
                                        </p:tgtEl>
                                        <p:attrNameLst>
                                          <p:attrName>style.visibility</p:attrName>
                                        </p:attrNameLst>
                                      </p:cBhvr>
                                      <p:to>
                                        <p:strVal val="visible"/>
                                      </p:to>
                                    </p:set>
                                  </p:childTnLst>
                                </p:cTn>
                              </p:par>
                              <p:par>
                                <p:cTn id="467" presetID="1" presetClass="entr" presetSubtype="0" fill="hold" grpId="0" nodeType="withEffect">
                                  <p:stCondLst>
                                    <p:cond delay="0"/>
                                  </p:stCondLst>
                                  <p:childTnLst>
                                    <p:set>
                                      <p:cBhvr>
                                        <p:cTn id="468" dur="1" fill="hold">
                                          <p:stCondLst>
                                            <p:cond delay="0"/>
                                          </p:stCondLst>
                                        </p:cTn>
                                        <p:tgtEl>
                                          <p:spTgt spid="243"/>
                                        </p:tgtEl>
                                        <p:attrNameLst>
                                          <p:attrName>style.visibility</p:attrName>
                                        </p:attrNameLst>
                                      </p:cBhvr>
                                      <p:to>
                                        <p:strVal val="visible"/>
                                      </p:to>
                                    </p:set>
                                  </p:childTnLst>
                                </p:cTn>
                              </p:par>
                              <p:par>
                                <p:cTn id="469" presetID="1" presetClass="entr" presetSubtype="0" fill="hold" grpId="0" nodeType="withEffect">
                                  <p:stCondLst>
                                    <p:cond delay="0"/>
                                  </p:stCondLst>
                                  <p:childTnLst>
                                    <p:set>
                                      <p:cBhvr>
                                        <p:cTn id="470" dur="1" fill="hold">
                                          <p:stCondLst>
                                            <p:cond delay="0"/>
                                          </p:stCondLst>
                                        </p:cTn>
                                        <p:tgtEl>
                                          <p:spTgt spid="244"/>
                                        </p:tgtEl>
                                        <p:attrNameLst>
                                          <p:attrName>style.visibility</p:attrName>
                                        </p:attrNameLst>
                                      </p:cBhvr>
                                      <p:to>
                                        <p:strVal val="visible"/>
                                      </p:to>
                                    </p:set>
                                  </p:childTnLst>
                                </p:cTn>
                              </p:par>
                              <p:par>
                                <p:cTn id="471" presetID="1" presetClass="entr" presetSubtype="0" fill="hold" grpId="0" nodeType="withEffect">
                                  <p:stCondLst>
                                    <p:cond delay="0"/>
                                  </p:stCondLst>
                                  <p:childTnLst>
                                    <p:set>
                                      <p:cBhvr>
                                        <p:cTn id="472" dur="1" fill="hold">
                                          <p:stCondLst>
                                            <p:cond delay="0"/>
                                          </p:stCondLst>
                                        </p:cTn>
                                        <p:tgtEl>
                                          <p:spTgt spid="245"/>
                                        </p:tgtEl>
                                        <p:attrNameLst>
                                          <p:attrName>style.visibility</p:attrName>
                                        </p:attrNameLst>
                                      </p:cBhvr>
                                      <p:to>
                                        <p:strVal val="visible"/>
                                      </p:to>
                                    </p:set>
                                  </p:childTnLst>
                                </p:cTn>
                              </p:par>
                              <p:par>
                                <p:cTn id="473" presetID="1" presetClass="entr" presetSubtype="0" fill="hold" grpId="0" nodeType="withEffect">
                                  <p:stCondLst>
                                    <p:cond delay="0"/>
                                  </p:stCondLst>
                                  <p:childTnLst>
                                    <p:set>
                                      <p:cBhvr>
                                        <p:cTn id="474" dur="1" fill="hold">
                                          <p:stCondLst>
                                            <p:cond delay="0"/>
                                          </p:stCondLst>
                                        </p:cTn>
                                        <p:tgtEl>
                                          <p:spTgt spid="246"/>
                                        </p:tgtEl>
                                        <p:attrNameLst>
                                          <p:attrName>style.visibility</p:attrName>
                                        </p:attrNameLst>
                                      </p:cBhvr>
                                      <p:to>
                                        <p:strVal val="visible"/>
                                      </p:to>
                                    </p:set>
                                  </p:childTnLst>
                                </p:cTn>
                              </p:par>
                              <p:par>
                                <p:cTn id="475" presetID="1" presetClass="entr" presetSubtype="0" fill="hold" grpId="0" nodeType="withEffect">
                                  <p:stCondLst>
                                    <p:cond delay="0"/>
                                  </p:stCondLst>
                                  <p:childTnLst>
                                    <p:set>
                                      <p:cBhvr>
                                        <p:cTn id="476" dur="1" fill="hold">
                                          <p:stCondLst>
                                            <p:cond delay="0"/>
                                          </p:stCondLst>
                                        </p:cTn>
                                        <p:tgtEl>
                                          <p:spTgt spid="247"/>
                                        </p:tgtEl>
                                        <p:attrNameLst>
                                          <p:attrName>style.visibility</p:attrName>
                                        </p:attrNameLst>
                                      </p:cBhvr>
                                      <p:to>
                                        <p:strVal val="visible"/>
                                      </p:to>
                                    </p:set>
                                  </p:childTnLst>
                                </p:cTn>
                              </p:par>
                              <p:par>
                                <p:cTn id="477" presetID="1" presetClass="entr" presetSubtype="0" fill="hold" grpId="0" nodeType="withEffect">
                                  <p:stCondLst>
                                    <p:cond delay="0"/>
                                  </p:stCondLst>
                                  <p:childTnLst>
                                    <p:set>
                                      <p:cBhvr>
                                        <p:cTn id="478" dur="1" fill="hold">
                                          <p:stCondLst>
                                            <p:cond delay="0"/>
                                          </p:stCondLst>
                                        </p:cTn>
                                        <p:tgtEl>
                                          <p:spTgt spid="248"/>
                                        </p:tgtEl>
                                        <p:attrNameLst>
                                          <p:attrName>style.visibility</p:attrName>
                                        </p:attrNameLst>
                                      </p:cBhvr>
                                      <p:to>
                                        <p:strVal val="visible"/>
                                      </p:to>
                                    </p:set>
                                  </p:childTnLst>
                                </p:cTn>
                              </p:par>
                              <p:par>
                                <p:cTn id="479" presetID="1" presetClass="entr" presetSubtype="0" fill="hold" grpId="0" nodeType="withEffect">
                                  <p:stCondLst>
                                    <p:cond delay="0"/>
                                  </p:stCondLst>
                                  <p:childTnLst>
                                    <p:set>
                                      <p:cBhvr>
                                        <p:cTn id="480" dur="1" fill="hold">
                                          <p:stCondLst>
                                            <p:cond delay="0"/>
                                          </p:stCondLst>
                                        </p:cTn>
                                        <p:tgtEl>
                                          <p:spTgt spid="249"/>
                                        </p:tgtEl>
                                        <p:attrNameLst>
                                          <p:attrName>style.visibility</p:attrName>
                                        </p:attrNameLst>
                                      </p:cBhvr>
                                      <p:to>
                                        <p:strVal val="visible"/>
                                      </p:to>
                                    </p:set>
                                  </p:childTnLst>
                                </p:cTn>
                              </p:par>
                              <p:par>
                                <p:cTn id="481" presetID="1" presetClass="entr" presetSubtype="0" fill="hold" grpId="0" nodeType="withEffect">
                                  <p:stCondLst>
                                    <p:cond delay="0"/>
                                  </p:stCondLst>
                                  <p:childTnLst>
                                    <p:set>
                                      <p:cBhvr>
                                        <p:cTn id="482" dur="1" fill="hold">
                                          <p:stCondLst>
                                            <p:cond delay="0"/>
                                          </p:stCondLst>
                                        </p:cTn>
                                        <p:tgtEl>
                                          <p:spTgt spid="250"/>
                                        </p:tgtEl>
                                        <p:attrNameLst>
                                          <p:attrName>style.visibility</p:attrName>
                                        </p:attrNameLst>
                                      </p:cBhvr>
                                      <p:to>
                                        <p:strVal val="visible"/>
                                      </p:to>
                                    </p:set>
                                  </p:childTnLst>
                                </p:cTn>
                              </p:par>
                              <p:par>
                                <p:cTn id="483" presetID="1" presetClass="entr" presetSubtype="0" fill="hold" grpId="0" nodeType="withEffect">
                                  <p:stCondLst>
                                    <p:cond delay="0"/>
                                  </p:stCondLst>
                                  <p:childTnLst>
                                    <p:set>
                                      <p:cBhvr>
                                        <p:cTn id="484" dur="1" fill="hold">
                                          <p:stCondLst>
                                            <p:cond delay="0"/>
                                          </p:stCondLst>
                                        </p:cTn>
                                        <p:tgtEl>
                                          <p:spTgt spid="251"/>
                                        </p:tgtEl>
                                        <p:attrNameLst>
                                          <p:attrName>style.visibility</p:attrName>
                                        </p:attrNameLst>
                                      </p:cBhvr>
                                      <p:to>
                                        <p:strVal val="visible"/>
                                      </p:to>
                                    </p:set>
                                  </p:childTnLst>
                                </p:cTn>
                              </p:par>
                              <p:par>
                                <p:cTn id="485" presetID="1" presetClass="entr" presetSubtype="0" fill="hold" grpId="0" nodeType="withEffect">
                                  <p:stCondLst>
                                    <p:cond delay="0"/>
                                  </p:stCondLst>
                                  <p:childTnLst>
                                    <p:set>
                                      <p:cBhvr>
                                        <p:cTn id="486" dur="1" fill="hold">
                                          <p:stCondLst>
                                            <p:cond delay="0"/>
                                          </p:stCondLst>
                                        </p:cTn>
                                        <p:tgtEl>
                                          <p:spTgt spid="252"/>
                                        </p:tgtEl>
                                        <p:attrNameLst>
                                          <p:attrName>style.visibility</p:attrName>
                                        </p:attrNameLst>
                                      </p:cBhvr>
                                      <p:to>
                                        <p:strVal val="visible"/>
                                      </p:to>
                                    </p:set>
                                  </p:childTnLst>
                                </p:cTn>
                              </p:par>
                              <p:par>
                                <p:cTn id="487" presetID="1" presetClass="entr" presetSubtype="0" fill="hold" grpId="0" nodeType="withEffect">
                                  <p:stCondLst>
                                    <p:cond delay="0"/>
                                  </p:stCondLst>
                                  <p:childTnLst>
                                    <p:set>
                                      <p:cBhvr>
                                        <p:cTn id="488" dur="1" fill="hold">
                                          <p:stCondLst>
                                            <p:cond delay="0"/>
                                          </p:stCondLst>
                                        </p:cTn>
                                        <p:tgtEl>
                                          <p:spTgt spid="253"/>
                                        </p:tgtEl>
                                        <p:attrNameLst>
                                          <p:attrName>style.visibility</p:attrName>
                                        </p:attrNameLst>
                                      </p:cBhvr>
                                      <p:to>
                                        <p:strVal val="visible"/>
                                      </p:to>
                                    </p:set>
                                  </p:childTnLst>
                                </p:cTn>
                              </p:par>
                              <p:par>
                                <p:cTn id="489" presetID="1" presetClass="entr" presetSubtype="0" fill="hold" grpId="0" nodeType="withEffect">
                                  <p:stCondLst>
                                    <p:cond delay="0"/>
                                  </p:stCondLst>
                                  <p:childTnLst>
                                    <p:set>
                                      <p:cBhvr>
                                        <p:cTn id="490" dur="1" fill="hold">
                                          <p:stCondLst>
                                            <p:cond delay="0"/>
                                          </p:stCondLst>
                                        </p:cTn>
                                        <p:tgtEl>
                                          <p:spTgt spid="254"/>
                                        </p:tgtEl>
                                        <p:attrNameLst>
                                          <p:attrName>style.visibility</p:attrName>
                                        </p:attrNameLst>
                                      </p:cBhvr>
                                      <p:to>
                                        <p:strVal val="visible"/>
                                      </p:to>
                                    </p:set>
                                  </p:childTnLst>
                                </p:cTn>
                              </p:par>
                              <p:par>
                                <p:cTn id="491" presetID="1" presetClass="entr" presetSubtype="0" fill="hold" grpId="0" nodeType="withEffect">
                                  <p:stCondLst>
                                    <p:cond delay="0"/>
                                  </p:stCondLst>
                                  <p:childTnLst>
                                    <p:set>
                                      <p:cBhvr>
                                        <p:cTn id="492" dur="1" fill="hold">
                                          <p:stCondLst>
                                            <p:cond delay="0"/>
                                          </p:stCondLst>
                                        </p:cTn>
                                        <p:tgtEl>
                                          <p:spTgt spid="255"/>
                                        </p:tgtEl>
                                        <p:attrNameLst>
                                          <p:attrName>style.visibility</p:attrName>
                                        </p:attrNameLst>
                                      </p:cBhvr>
                                      <p:to>
                                        <p:strVal val="visible"/>
                                      </p:to>
                                    </p:set>
                                  </p:childTnLst>
                                </p:cTn>
                              </p:par>
                              <p:par>
                                <p:cTn id="493" presetID="1" presetClass="entr" presetSubtype="0" fill="hold" grpId="0" nodeType="withEffect">
                                  <p:stCondLst>
                                    <p:cond delay="0"/>
                                  </p:stCondLst>
                                  <p:childTnLst>
                                    <p:set>
                                      <p:cBhvr>
                                        <p:cTn id="494" dur="1" fill="hold">
                                          <p:stCondLst>
                                            <p:cond delay="0"/>
                                          </p:stCondLst>
                                        </p:cTn>
                                        <p:tgtEl>
                                          <p:spTgt spid="256"/>
                                        </p:tgtEl>
                                        <p:attrNameLst>
                                          <p:attrName>style.visibility</p:attrName>
                                        </p:attrNameLst>
                                      </p:cBhvr>
                                      <p:to>
                                        <p:strVal val="visible"/>
                                      </p:to>
                                    </p:set>
                                  </p:childTnLst>
                                </p:cTn>
                              </p:par>
                              <p:par>
                                <p:cTn id="495" presetID="1" presetClass="entr" presetSubtype="0" fill="hold" grpId="0" nodeType="withEffect">
                                  <p:stCondLst>
                                    <p:cond delay="0"/>
                                  </p:stCondLst>
                                  <p:childTnLst>
                                    <p:set>
                                      <p:cBhvr>
                                        <p:cTn id="496" dur="1" fill="hold">
                                          <p:stCondLst>
                                            <p:cond delay="0"/>
                                          </p:stCondLst>
                                        </p:cTn>
                                        <p:tgtEl>
                                          <p:spTgt spid="257"/>
                                        </p:tgtEl>
                                        <p:attrNameLst>
                                          <p:attrName>style.visibility</p:attrName>
                                        </p:attrNameLst>
                                      </p:cBhvr>
                                      <p:to>
                                        <p:strVal val="visible"/>
                                      </p:to>
                                    </p:set>
                                  </p:childTnLst>
                                </p:cTn>
                              </p:par>
                              <p:par>
                                <p:cTn id="497" presetID="1" presetClass="entr" presetSubtype="0" fill="hold" grpId="0" nodeType="withEffect">
                                  <p:stCondLst>
                                    <p:cond delay="0"/>
                                  </p:stCondLst>
                                  <p:childTnLst>
                                    <p:set>
                                      <p:cBhvr>
                                        <p:cTn id="498" dur="1" fill="hold">
                                          <p:stCondLst>
                                            <p:cond delay="0"/>
                                          </p:stCondLst>
                                        </p:cTn>
                                        <p:tgtEl>
                                          <p:spTgt spid="258"/>
                                        </p:tgtEl>
                                        <p:attrNameLst>
                                          <p:attrName>style.visibility</p:attrName>
                                        </p:attrNameLst>
                                      </p:cBhvr>
                                      <p:to>
                                        <p:strVal val="visible"/>
                                      </p:to>
                                    </p:set>
                                  </p:childTnLst>
                                </p:cTn>
                              </p:par>
                              <p:par>
                                <p:cTn id="499" presetID="1" presetClass="entr" presetSubtype="0" fill="hold" grpId="0" nodeType="withEffect">
                                  <p:stCondLst>
                                    <p:cond delay="0"/>
                                  </p:stCondLst>
                                  <p:childTnLst>
                                    <p:set>
                                      <p:cBhvr>
                                        <p:cTn id="500" dur="1" fill="hold">
                                          <p:stCondLst>
                                            <p:cond delay="0"/>
                                          </p:stCondLst>
                                        </p:cTn>
                                        <p:tgtEl>
                                          <p:spTgt spid="259"/>
                                        </p:tgtEl>
                                        <p:attrNameLst>
                                          <p:attrName>style.visibility</p:attrName>
                                        </p:attrNameLst>
                                      </p:cBhvr>
                                      <p:to>
                                        <p:strVal val="visible"/>
                                      </p:to>
                                    </p:set>
                                  </p:childTnLst>
                                </p:cTn>
                              </p:par>
                              <p:par>
                                <p:cTn id="501" presetID="1" presetClass="entr" presetSubtype="0" fill="hold" grpId="0" nodeType="withEffect">
                                  <p:stCondLst>
                                    <p:cond delay="0"/>
                                  </p:stCondLst>
                                  <p:childTnLst>
                                    <p:set>
                                      <p:cBhvr>
                                        <p:cTn id="502" dur="1" fill="hold">
                                          <p:stCondLst>
                                            <p:cond delay="0"/>
                                          </p:stCondLst>
                                        </p:cTn>
                                        <p:tgtEl>
                                          <p:spTgt spid="260"/>
                                        </p:tgtEl>
                                        <p:attrNameLst>
                                          <p:attrName>style.visibility</p:attrName>
                                        </p:attrNameLst>
                                      </p:cBhvr>
                                      <p:to>
                                        <p:strVal val="visible"/>
                                      </p:to>
                                    </p:set>
                                  </p:childTnLst>
                                </p:cTn>
                              </p:par>
                              <p:par>
                                <p:cTn id="503" presetID="1" presetClass="entr" presetSubtype="0" fill="hold" grpId="0" nodeType="withEffect">
                                  <p:stCondLst>
                                    <p:cond delay="0"/>
                                  </p:stCondLst>
                                  <p:childTnLst>
                                    <p:set>
                                      <p:cBhvr>
                                        <p:cTn id="504" dur="1" fill="hold">
                                          <p:stCondLst>
                                            <p:cond delay="0"/>
                                          </p:stCondLst>
                                        </p:cTn>
                                        <p:tgtEl>
                                          <p:spTgt spid="261"/>
                                        </p:tgtEl>
                                        <p:attrNameLst>
                                          <p:attrName>style.visibility</p:attrName>
                                        </p:attrNameLst>
                                      </p:cBhvr>
                                      <p:to>
                                        <p:strVal val="visible"/>
                                      </p:to>
                                    </p:set>
                                  </p:childTnLst>
                                </p:cTn>
                              </p:par>
                              <p:par>
                                <p:cTn id="505" presetID="1" presetClass="entr" presetSubtype="0" fill="hold" grpId="0" nodeType="withEffect">
                                  <p:stCondLst>
                                    <p:cond delay="0"/>
                                  </p:stCondLst>
                                  <p:childTnLst>
                                    <p:set>
                                      <p:cBhvr>
                                        <p:cTn id="506" dur="1" fill="hold">
                                          <p:stCondLst>
                                            <p:cond delay="0"/>
                                          </p:stCondLst>
                                        </p:cTn>
                                        <p:tgtEl>
                                          <p:spTgt spid="262"/>
                                        </p:tgtEl>
                                        <p:attrNameLst>
                                          <p:attrName>style.visibility</p:attrName>
                                        </p:attrNameLst>
                                      </p:cBhvr>
                                      <p:to>
                                        <p:strVal val="visible"/>
                                      </p:to>
                                    </p:set>
                                  </p:childTnLst>
                                </p:cTn>
                              </p:par>
                              <p:par>
                                <p:cTn id="507" presetID="1" presetClass="entr" presetSubtype="0" fill="hold" grpId="0" nodeType="withEffect">
                                  <p:stCondLst>
                                    <p:cond delay="0"/>
                                  </p:stCondLst>
                                  <p:childTnLst>
                                    <p:set>
                                      <p:cBhvr>
                                        <p:cTn id="508" dur="1" fill="hold">
                                          <p:stCondLst>
                                            <p:cond delay="0"/>
                                          </p:stCondLst>
                                        </p:cTn>
                                        <p:tgtEl>
                                          <p:spTgt spid="263"/>
                                        </p:tgtEl>
                                        <p:attrNameLst>
                                          <p:attrName>style.visibility</p:attrName>
                                        </p:attrNameLst>
                                      </p:cBhvr>
                                      <p:to>
                                        <p:strVal val="visible"/>
                                      </p:to>
                                    </p:set>
                                  </p:childTnLst>
                                </p:cTn>
                              </p:par>
                              <p:par>
                                <p:cTn id="509" presetID="1" presetClass="entr" presetSubtype="0" fill="hold" grpId="0" nodeType="withEffect">
                                  <p:stCondLst>
                                    <p:cond delay="0"/>
                                  </p:stCondLst>
                                  <p:childTnLst>
                                    <p:set>
                                      <p:cBhvr>
                                        <p:cTn id="510" dur="1" fill="hold">
                                          <p:stCondLst>
                                            <p:cond delay="0"/>
                                          </p:stCondLst>
                                        </p:cTn>
                                        <p:tgtEl>
                                          <p:spTgt spid="264"/>
                                        </p:tgtEl>
                                        <p:attrNameLst>
                                          <p:attrName>style.visibility</p:attrName>
                                        </p:attrNameLst>
                                      </p:cBhvr>
                                      <p:to>
                                        <p:strVal val="visible"/>
                                      </p:to>
                                    </p:set>
                                  </p:childTnLst>
                                </p:cTn>
                              </p:par>
                              <p:par>
                                <p:cTn id="511" presetID="1" presetClass="entr" presetSubtype="0" fill="hold" grpId="0" nodeType="withEffect">
                                  <p:stCondLst>
                                    <p:cond delay="0"/>
                                  </p:stCondLst>
                                  <p:childTnLst>
                                    <p:set>
                                      <p:cBhvr>
                                        <p:cTn id="512" dur="1" fill="hold">
                                          <p:stCondLst>
                                            <p:cond delay="0"/>
                                          </p:stCondLst>
                                        </p:cTn>
                                        <p:tgtEl>
                                          <p:spTgt spid="265"/>
                                        </p:tgtEl>
                                        <p:attrNameLst>
                                          <p:attrName>style.visibility</p:attrName>
                                        </p:attrNameLst>
                                      </p:cBhvr>
                                      <p:to>
                                        <p:strVal val="visible"/>
                                      </p:to>
                                    </p:set>
                                  </p:childTnLst>
                                </p:cTn>
                              </p:par>
                              <p:par>
                                <p:cTn id="513" presetID="1" presetClass="entr" presetSubtype="0" fill="hold" grpId="0" nodeType="withEffect">
                                  <p:stCondLst>
                                    <p:cond delay="0"/>
                                  </p:stCondLst>
                                  <p:childTnLst>
                                    <p:set>
                                      <p:cBhvr>
                                        <p:cTn id="514" dur="1" fill="hold">
                                          <p:stCondLst>
                                            <p:cond delay="0"/>
                                          </p:stCondLst>
                                        </p:cTn>
                                        <p:tgtEl>
                                          <p:spTgt spid="266"/>
                                        </p:tgtEl>
                                        <p:attrNameLst>
                                          <p:attrName>style.visibility</p:attrName>
                                        </p:attrNameLst>
                                      </p:cBhvr>
                                      <p:to>
                                        <p:strVal val="visible"/>
                                      </p:to>
                                    </p:set>
                                  </p:childTnLst>
                                </p:cTn>
                              </p:par>
                              <p:par>
                                <p:cTn id="515" presetID="1" presetClass="entr" presetSubtype="0" fill="hold" grpId="0" nodeType="withEffect">
                                  <p:stCondLst>
                                    <p:cond delay="0"/>
                                  </p:stCondLst>
                                  <p:childTnLst>
                                    <p:set>
                                      <p:cBhvr>
                                        <p:cTn id="516" dur="1" fill="hold">
                                          <p:stCondLst>
                                            <p:cond delay="0"/>
                                          </p:stCondLst>
                                        </p:cTn>
                                        <p:tgtEl>
                                          <p:spTgt spid="267"/>
                                        </p:tgtEl>
                                        <p:attrNameLst>
                                          <p:attrName>style.visibility</p:attrName>
                                        </p:attrNameLst>
                                      </p:cBhvr>
                                      <p:to>
                                        <p:strVal val="visible"/>
                                      </p:to>
                                    </p:set>
                                  </p:childTnLst>
                                </p:cTn>
                              </p:par>
                              <p:par>
                                <p:cTn id="517" presetID="1" presetClass="entr" presetSubtype="0" fill="hold" grpId="0" nodeType="withEffect">
                                  <p:stCondLst>
                                    <p:cond delay="0"/>
                                  </p:stCondLst>
                                  <p:childTnLst>
                                    <p:set>
                                      <p:cBhvr>
                                        <p:cTn id="518" dur="1" fill="hold">
                                          <p:stCondLst>
                                            <p:cond delay="0"/>
                                          </p:stCondLst>
                                        </p:cTn>
                                        <p:tgtEl>
                                          <p:spTgt spid="268"/>
                                        </p:tgtEl>
                                        <p:attrNameLst>
                                          <p:attrName>style.visibility</p:attrName>
                                        </p:attrNameLst>
                                      </p:cBhvr>
                                      <p:to>
                                        <p:strVal val="visible"/>
                                      </p:to>
                                    </p:set>
                                  </p:childTnLst>
                                </p:cTn>
                              </p:par>
                              <p:par>
                                <p:cTn id="519" presetID="1" presetClass="entr" presetSubtype="0" fill="hold" grpId="0" nodeType="withEffect">
                                  <p:stCondLst>
                                    <p:cond delay="0"/>
                                  </p:stCondLst>
                                  <p:childTnLst>
                                    <p:set>
                                      <p:cBhvr>
                                        <p:cTn id="520" dur="1" fill="hold">
                                          <p:stCondLst>
                                            <p:cond delay="0"/>
                                          </p:stCondLst>
                                        </p:cTn>
                                        <p:tgtEl>
                                          <p:spTgt spid="269"/>
                                        </p:tgtEl>
                                        <p:attrNameLst>
                                          <p:attrName>style.visibility</p:attrName>
                                        </p:attrNameLst>
                                      </p:cBhvr>
                                      <p:to>
                                        <p:strVal val="visible"/>
                                      </p:to>
                                    </p:set>
                                  </p:childTnLst>
                                </p:cTn>
                              </p:par>
                              <p:par>
                                <p:cTn id="521" presetID="1" presetClass="entr" presetSubtype="0" fill="hold" grpId="0" nodeType="withEffect">
                                  <p:stCondLst>
                                    <p:cond delay="0"/>
                                  </p:stCondLst>
                                  <p:childTnLst>
                                    <p:set>
                                      <p:cBhvr>
                                        <p:cTn id="522" dur="1" fill="hold">
                                          <p:stCondLst>
                                            <p:cond delay="0"/>
                                          </p:stCondLst>
                                        </p:cTn>
                                        <p:tgtEl>
                                          <p:spTgt spid="270"/>
                                        </p:tgtEl>
                                        <p:attrNameLst>
                                          <p:attrName>style.visibility</p:attrName>
                                        </p:attrNameLst>
                                      </p:cBhvr>
                                      <p:to>
                                        <p:strVal val="visible"/>
                                      </p:to>
                                    </p:set>
                                  </p:childTnLst>
                                </p:cTn>
                              </p:par>
                              <p:par>
                                <p:cTn id="523" presetID="1" presetClass="entr" presetSubtype="0" fill="hold" grpId="0" nodeType="withEffect">
                                  <p:stCondLst>
                                    <p:cond delay="0"/>
                                  </p:stCondLst>
                                  <p:childTnLst>
                                    <p:set>
                                      <p:cBhvr>
                                        <p:cTn id="524" dur="1" fill="hold">
                                          <p:stCondLst>
                                            <p:cond delay="0"/>
                                          </p:stCondLst>
                                        </p:cTn>
                                        <p:tgtEl>
                                          <p:spTgt spid="271"/>
                                        </p:tgtEl>
                                        <p:attrNameLst>
                                          <p:attrName>style.visibility</p:attrName>
                                        </p:attrNameLst>
                                      </p:cBhvr>
                                      <p:to>
                                        <p:strVal val="visible"/>
                                      </p:to>
                                    </p:set>
                                  </p:childTnLst>
                                </p:cTn>
                              </p:par>
                              <p:par>
                                <p:cTn id="525" presetID="1" presetClass="entr" presetSubtype="0" fill="hold" grpId="0" nodeType="withEffect">
                                  <p:stCondLst>
                                    <p:cond delay="0"/>
                                  </p:stCondLst>
                                  <p:childTnLst>
                                    <p:set>
                                      <p:cBhvr>
                                        <p:cTn id="526" dur="1" fill="hold">
                                          <p:stCondLst>
                                            <p:cond delay="0"/>
                                          </p:stCondLst>
                                        </p:cTn>
                                        <p:tgtEl>
                                          <p:spTgt spid="272"/>
                                        </p:tgtEl>
                                        <p:attrNameLst>
                                          <p:attrName>style.visibility</p:attrName>
                                        </p:attrNameLst>
                                      </p:cBhvr>
                                      <p:to>
                                        <p:strVal val="visible"/>
                                      </p:to>
                                    </p:set>
                                  </p:childTnLst>
                                </p:cTn>
                              </p:par>
                              <p:par>
                                <p:cTn id="527" presetID="1" presetClass="entr" presetSubtype="0" fill="hold" grpId="0" nodeType="withEffect">
                                  <p:stCondLst>
                                    <p:cond delay="0"/>
                                  </p:stCondLst>
                                  <p:childTnLst>
                                    <p:set>
                                      <p:cBhvr>
                                        <p:cTn id="528" dur="1" fill="hold">
                                          <p:stCondLst>
                                            <p:cond delay="0"/>
                                          </p:stCondLst>
                                        </p:cTn>
                                        <p:tgtEl>
                                          <p:spTgt spid="273"/>
                                        </p:tgtEl>
                                        <p:attrNameLst>
                                          <p:attrName>style.visibility</p:attrName>
                                        </p:attrNameLst>
                                      </p:cBhvr>
                                      <p:to>
                                        <p:strVal val="visible"/>
                                      </p:to>
                                    </p:set>
                                  </p:childTnLst>
                                </p:cTn>
                              </p:par>
                              <p:par>
                                <p:cTn id="529" presetID="1" presetClass="entr" presetSubtype="0" fill="hold" grpId="0" nodeType="withEffect">
                                  <p:stCondLst>
                                    <p:cond delay="0"/>
                                  </p:stCondLst>
                                  <p:childTnLst>
                                    <p:set>
                                      <p:cBhvr>
                                        <p:cTn id="530" dur="1" fill="hold">
                                          <p:stCondLst>
                                            <p:cond delay="0"/>
                                          </p:stCondLst>
                                        </p:cTn>
                                        <p:tgtEl>
                                          <p:spTgt spid="274"/>
                                        </p:tgtEl>
                                        <p:attrNameLst>
                                          <p:attrName>style.visibility</p:attrName>
                                        </p:attrNameLst>
                                      </p:cBhvr>
                                      <p:to>
                                        <p:strVal val="visible"/>
                                      </p:to>
                                    </p:set>
                                  </p:childTnLst>
                                </p:cTn>
                              </p:par>
                              <p:par>
                                <p:cTn id="531" presetID="1" presetClass="entr" presetSubtype="0" fill="hold" grpId="0" nodeType="withEffect">
                                  <p:stCondLst>
                                    <p:cond delay="0"/>
                                  </p:stCondLst>
                                  <p:childTnLst>
                                    <p:set>
                                      <p:cBhvr>
                                        <p:cTn id="532" dur="1" fill="hold">
                                          <p:stCondLst>
                                            <p:cond delay="0"/>
                                          </p:stCondLst>
                                        </p:cTn>
                                        <p:tgtEl>
                                          <p:spTgt spid="275"/>
                                        </p:tgtEl>
                                        <p:attrNameLst>
                                          <p:attrName>style.visibility</p:attrName>
                                        </p:attrNameLst>
                                      </p:cBhvr>
                                      <p:to>
                                        <p:strVal val="visible"/>
                                      </p:to>
                                    </p:set>
                                  </p:childTnLst>
                                </p:cTn>
                              </p:par>
                              <p:par>
                                <p:cTn id="533" presetID="1" presetClass="entr" presetSubtype="0" fill="hold" grpId="0" nodeType="withEffect">
                                  <p:stCondLst>
                                    <p:cond delay="0"/>
                                  </p:stCondLst>
                                  <p:childTnLst>
                                    <p:set>
                                      <p:cBhvr>
                                        <p:cTn id="534" dur="1" fill="hold">
                                          <p:stCondLst>
                                            <p:cond delay="0"/>
                                          </p:stCondLst>
                                        </p:cTn>
                                        <p:tgtEl>
                                          <p:spTgt spid="276"/>
                                        </p:tgtEl>
                                        <p:attrNameLst>
                                          <p:attrName>style.visibility</p:attrName>
                                        </p:attrNameLst>
                                      </p:cBhvr>
                                      <p:to>
                                        <p:strVal val="visible"/>
                                      </p:to>
                                    </p:set>
                                  </p:childTnLst>
                                </p:cTn>
                              </p:par>
                              <p:par>
                                <p:cTn id="535" presetID="1" presetClass="entr" presetSubtype="0" fill="hold" grpId="0" nodeType="withEffect">
                                  <p:stCondLst>
                                    <p:cond delay="0"/>
                                  </p:stCondLst>
                                  <p:childTnLst>
                                    <p:set>
                                      <p:cBhvr>
                                        <p:cTn id="536" dur="1" fill="hold">
                                          <p:stCondLst>
                                            <p:cond delay="0"/>
                                          </p:stCondLst>
                                        </p:cTn>
                                        <p:tgtEl>
                                          <p:spTgt spid="277"/>
                                        </p:tgtEl>
                                        <p:attrNameLst>
                                          <p:attrName>style.visibility</p:attrName>
                                        </p:attrNameLst>
                                      </p:cBhvr>
                                      <p:to>
                                        <p:strVal val="visible"/>
                                      </p:to>
                                    </p:set>
                                  </p:childTnLst>
                                </p:cTn>
                              </p:par>
                              <p:par>
                                <p:cTn id="537" presetID="1" presetClass="entr" presetSubtype="0" fill="hold" grpId="0" nodeType="withEffect">
                                  <p:stCondLst>
                                    <p:cond delay="0"/>
                                  </p:stCondLst>
                                  <p:childTnLst>
                                    <p:set>
                                      <p:cBhvr>
                                        <p:cTn id="538" dur="1" fill="hold">
                                          <p:stCondLst>
                                            <p:cond delay="0"/>
                                          </p:stCondLst>
                                        </p:cTn>
                                        <p:tgtEl>
                                          <p:spTgt spid="278"/>
                                        </p:tgtEl>
                                        <p:attrNameLst>
                                          <p:attrName>style.visibility</p:attrName>
                                        </p:attrNameLst>
                                      </p:cBhvr>
                                      <p:to>
                                        <p:strVal val="visible"/>
                                      </p:to>
                                    </p:set>
                                  </p:childTnLst>
                                </p:cTn>
                              </p:par>
                              <p:par>
                                <p:cTn id="539" presetID="1" presetClass="entr" presetSubtype="0" fill="hold" grpId="0" nodeType="withEffect">
                                  <p:stCondLst>
                                    <p:cond delay="0"/>
                                  </p:stCondLst>
                                  <p:childTnLst>
                                    <p:set>
                                      <p:cBhvr>
                                        <p:cTn id="540" dur="1" fill="hold">
                                          <p:stCondLst>
                                            <p:cond delay="0"/>
                                          </p:stCondLst>
                                        </p:cTn>
                                        <p:tgtEl>
                                          <p:spTgt spid="279"/>
                                        </p:tgtEl>
                                        <p:attrNameLst>
                                          <p:attrName>style.visibility</p:attrName>
                                        </p:attrNameLst>
                                      </p:cBhvr>
                                      <p:to>
                                        <p:strVal val="visible"/>
                                      </p:to>
                                    </p:set>
                                  </p:childTnLst>
                                </p:cTn>
                              </p:par>
                              <p:par>
                                <p:cTn id="541" presetID="1" presetClass="entr" presetSubtype="0" fill="hold" grpId="0" nodeType="withEffect">
                                  <p:stCondLst>
                                    <p:cond delay="0"/>
                                  </p:stCondLst>
                                  <p:childTnLst>
                                    <p:set>
                                      <p:cBhvr>
                                        <p:cTn id="542" dur="1" fill="hold">
                                          <p:stCondLst>
                                            <p:cond delay="0"/>
                                          </p:stCondLst>
                                        </p:cTn>
                                        <p:tgtEl>
                                          <p:spTgt spid="280"/>
                                        </p:tgtEl>
                                        <p:attrNameLst>
                                          <p:attrName>style.visibility</p:attrName>
                                        </p:attrNameLst>
                                      </p:cBhvr>
                                      <p:to>
                                        <p:strVal val="visible"/>
                                      </p:to>
                                    </p:set>
                                  </p:childTnLst>
                                </p:cTn>
                              </p:par>
                              <p:par>
                                <p:cTn id="543" presetID="1" presetClass="entr" presetSubtype="0" fill="hold" grpId="0" nodeType="withEffect">
                                  <p:stCondLst>
                                    <p:cond delay="0"/>
                                  </p:stCondLst>
                                  <p:childTnLst>
                                    <p:set>
                                      <p:cBhvr>
                                        <p:cTn id="544" dur="1" fill="hold">
                                          <p:stCondLst>
                                            <p:cond delay="0"/>
                                          </p:stCondLst>
                                        </p:cTn>
                                        <p:tgtEl>
                                          <p:spTgt spid="281"/>
                                        </p:tgtEl>
                                        <p:attrNameLst>
                                          <p:attrName>style.visibility</p:attrName>
                                        </p:attrNameLst>
                                      </p:cBhvr>
                                      <p:to>
                                        <p:strVal val="visible"/>
                                      </p:to>
                                    </p:set>
                                  </p:childTnLst>
                                </p:cTn>
                              </p:par>
                              <p:par>
                                <p:cTn id="545" presetID="1" presetClass="entr" presetSubtype="0" fill="hold" grpId="0" nodeType="withEffect">
                                  <p:stCondLst>
                                    <p:cond delay="0"/>
                                  </p:stCondLst>
                                  <p:childTnLst>
                                    <p:set>
                                      <p:cBhvr>
                                        <p:cTn id="546" dur="1" fill="hold">
                                          <p:stCondLst>
                                            <p:cond delay="0"/>
                                          </p:stCondLst>
                                        </p:cTn>
                                        <p:tgtEl>
                                          <p:spTgt spid="282"/>
                                        </p:tgtEl>
                                        <p:attrNameLst>
                                          <p:attrName>style.visibility</p:attrName>
                                        </p:attrNameLst>
                                      </p:cBhvr>
                                      <p:to>
                                        <p:strVal val="visible"/>
                                      </p:to>
                                    </p:set>
                                  </p:childTnLst>
                                </p:cTn>
                              </p:par>
                              <p:par>
                                <p:cTn id="547" presetID="1" presetClass="entr" presetSubtype="0" fill="hold" grpId="0" nodeType="withEffect">
                                  <p:stCondLst>
                                    <p:cond delay="0"/>
                                  </p:stCondLst>
                                  <p:childTnLst>
                                    <p:set>
                                      <p:cBhvr>
                                        <p:cTn id="548" dur="1" fill="hold">
                                          <p:stCondLst>
                                            <p:cond delay="0"/>
                                          </p:stCondLst>
                                        </p:cTn>
                                        <p:tgtEl>
                                          <p:spTgt spid="283"/>
                                        </p:tgtEl>
                                        <p:attrNameLst>
                                          <p:attrName>style.visibility</p:attrName>
                                        </p:attrNameLst>
                                      </p:cBhvr>
                                      <p:to>
                                        <p:strVal val="visible"/>
                                      </p:to>
                                    </p:set>
                                  </p:childTnLst>
                                </p:cTn>
                              </p:par>
                              <p:par>
                                <p:cTn id="549" presetID="1" presetClass="entr" presetSubtype="0" fill="hold" grpId="0" nodeType="withEffect">
                                  <p:stCondLst>
                                    <p:cond delay="0"/>
                                  </p:stCondLst>
                                  <p:childTnLst>
                                    <p:set>
                                      <p:cBhvr>
                                        <p:cTn id="550" dur="1" fill="hold">
                                          <p:stCondLst>
                                            <p:cond delay="0"/>
                                          </p:stCondLst>
                                        </p:cTn>
                                        <p:tgtEl>
                                          <p:spTgt spid="284"/>
                                        </p:tgtEl>
                                        <p:attrNameLst>
                                          <p:attrName>style.visibility</p:attrName>
                                        </p:attrNameLst>
                                      </p:cBhvr>
                                      <p:to>
                                        <p:strVal val="visible"/>
                                      </p:to>
                                    </p:set>
                                  </p:childTnLst>
                                </p:cTn>
                              </p:par>
                              <p:par>
                                <p:cTn id="551" presetID="1" presetClass="entr" presetSubtype="0" fill="hold" grpId="0" nodeType="withEffect">
                                  <p:stCondLst>
                                    <p:cond delay="0"/>
                                  </p:stCondLst>
                                  <p:childTnLst>
                                    <p:set>
                                      <p:cBhvr>
                                        <p:cTn id="552" dur="1" fill="hold">
                                          <p:stCondLst>
                                            <p:cond delay="0"/>
                                          </p:stCondLst>
                                        </p:cTn>
                                        <p:tgtEl>
                                          <p:spTgt spid="285"/>
                                        </p:tgtEl>
                                        <p:attrNameLst>
                                          <p:attrName>style.visibility</p:attrName>
                                        </p:attrNameLst>
                                      </p:cBhvr>
                                      <p:to>
                                        <p:strVal val="visible"/>
                                      </p:to>
                                    </p:set>
                                  </p:childTnLst>
                                </p:cTn>
                              </p:par>
                              <p:par>
                                <p:cTn id="553" presetID="1" presetClass="entr" presetSubtype="0" fill="hold" grpId="0" nodeType="withEffect">
                                  <p:stCondLst>
                                    <p:cond delay="0"/>
                                  </p:stCondLst>
                                  <p:childTnLst>
                                    <p:set>
                                      <p:cBhvr>
                                        <p:cTn id="554" dur="1" fill="hold">
                                          <p:stCondLst>
                                            <p:cond delay="0"/>
                                          </p:stCondLst>
                                        </p:cTn>
                                        <p:tgtEl>
                                          <p:spTgt spid="286"/>
                                        </p:tgtEl>
                                        <p:attrNameLst>
                                          <p:attrName>style.visibility</p:attrName>
                                        </p:attrNameLst>
                                      </p:cBhvr>
                                      <p:to>
                                        <p:strVal val="visible"/>
                                      </p:to>
                                    </p:set>
                                  </p:childTnLst>
                                </p:cTn>
                              </p:par>
                              <p:par>
                                <p:cTn id="555" presetID="1" presetClass="entr" presetSubtype="0" fill="hold" grpId="0" nodeType="withEffect">
                                  <p:stCondLst>
                                    <p:cond delay="0"/>
                                  </p:stCondLst>
                                  <p:childTnLst>
                                    <p:set>
                                      <p:cBhvr>
                                        <p:cTn id="556" dur="1" fill="hold">
                                          <p:stCondLst>
                                            <p:cond delay="0"/>
                                          </p:stCondLst>
                                        </p:cTn>
                                        <p:tgtEl>
                                          <p:spTgt spid="287"/>
                                        </p:tgtEl>
                                        <p:attrNameLst>
                                          <p:attrName>style.visibility</p:attrName>
                                        </p:attrNameLst>
                                      </p:cBhvr>
                                      <p:to>
                                        <p:strVal val="visible"/>
                                      </p:to>
                                    </p:set>
                                  </p:childTnLst>
                                </p:cTn>
                              </p:par>
                              <p:par>
                                <p:cTn id="557" presetID="1" presetClass="entr" presetSubtype="0" fill="hold" grpId="0" nodeType="withEffect">
                                  <p:stCondLst>
                                    <p:cond delay="0"/>
                                  </p:stCondLst>
                                  <p:childTnLst>
                                    <p:set>
                                      <p:cBhvr>
                                        <p:cTn id="558" dur="1" fill="hold">
                                          <p:stCondLst>
                                            <p:cond delay="0"/>
                                          </p:stCondLst>
                                        </p:cTn>
                                        <p:tgtEl>
                                          <p:spTgt spid="288"/>
                                        </p:tgtEl>
                                        <p:attrNameLst>
                                          <p:attrName>style.visibility</p:attrName>
                                        </p:attrNameLst>
                                      </p:cBhvr>
                                      <p:to>
                                        <p:strVal val="visible"/>
                                      </p:to>
                                    </p:set>
                                  </p:childTnLst>
                                </p:cTn>
                              </p:par>
                              <p:par>
                                <p:cTn id="559" presetID="1" presetClass="entr" presetSubtype="0" fill="hold" grpId="0" nodeType="withEffect">
                                  <p:stCondLst>
                                    <p:cond delay="0"/>
                                  </p:stCondLst>
                                  <p:childTnLst>
                                    <p:set>
                                      <p:cBhvr>
                                        <p:cTn id="560" dur="1" fill="hold">
                                          <p:stCondLst>
                                            <p:cond delay="0"/>
                                          </p:stCondLst>
                                        </p:cTn>
                                        <p:tgtEl>
                                          <p:spTgt spid="289"/>
                                        </p:tgtEl>
                                        <p:attrNameLst>
                                          <p:attrName>style.visibility</p:attrName>
                                        </p:attrNameLst>
                                      </p:cBhvr>
                                      <p:to>
                                        <p:strVal val="visible"/>
                                      </p:to>
                                    </p:set>
                                  </p:childTnLst>
                                </p:cTn>
                              </p:par>
                              <p:par>
                                <p:cTn id="561" presetID="1" presetClass="entr" presetSubtype="0" fill="hold" grpId="0" nodeType="withEffect">
                                  <p:stCondLst>
                                    <p:cond delay="0"/>
                                  </p:stCondLst>
                                  <p:childTnLst>
                                    <p:set>
                                      <p:cBhvr>
                                        <p:cTn id="562" dur="1" fill="hold">
                                          <p:stCondLst>
                                            <p:cond delay="0"/>
                                          </p:stCondLst>
                                        </p:cTn>
                                        <p:tgtEl>
                                          <p:spTgt spid="290"/>
                                        </p:tgtEl>
                                        <p:attrNameLst>
                                          <p:attrName>style.visibility</p:attrName>
                                        </p:attrNameLst>
                                      </p:cBhvr>
                                      <p:to>
                                        <p:strVal val="visible"/>
                                      </p:to>
                                    </p:set>
                                  </p:childTnLst>
                                </p:cTn>
                              </p:par>
                              <p:par>
                                <p:cTn id="563" presetID="1" presetClass="entr" presetSubtype="0" fill="hold" grpId="0" nodeType="withEffect">
                                  <p:stCondLst>
                                    <p:cond delay="0"/>
                                  </p:stCondLst>
                                  <p:childTnLst>
                                    <p:set>
                                      <p:cBhvr>
                                        <p:cTn id="564" dur="1" fill="hold">
                                          <p:stCondLst>
                                            <p:cond delay="0"/>
                                          </p:stCondLst>
                                        </p:cTn>
                                        <p:tgtEl>
                                          <p:spTgt spid="291"/>
                                        </p:tgtEl>
                                        <p:attrNameLst>
                                          <p:attrName>style.visibility</p:attrName>
                                        </p:attrNameLst>
                                      </p:cBhvr>
                                      <p:to>
                                        <p:strVal val="visible"/>
                                      </p:to>
                                    </p:set>
                                  </p:childTnLst>
                                </p:cTn>
                              </p:par>
                              <p:par>
                                <p:cTn id="565" presetID="1" presetClass="entr" presetSubtype="0" fill="hold" grpId="0" nodeType="withEffect">
                                  <p:stCondLst>
                                    <p:cond delay="0"/>
                                  </p:stCondLst>
                                  <p:childTnLst>
                                    <p:set>
                                      <p:cBhvr>
                                        <p:cTn id="566" dur="1" fill="hold">
                                          <p:stCondLst>
                                            <p:cond delay="0"/>
                                          </p:stCondLst>
                                        </p:cTn>
                                        <p:tgtEl>
                                          <p:spTgt spid="292"/>
                                        </p:tgtEl>
                                        <p:attrNameLst>
                                          <p:attrName>style.visibility</p:attrName>
                                        </p:attrNameLst>
                                      </p:cBhvr>
                                      <p:to>
                                        <p:strVal val="visible"/>
                                      </p:to>
                                    </p:set>
                                  </p:childTnLst>
                                </p:cTn>
                              </p:par>
                              <p:par>
                                <p:cTn id="567" presetID="1" presetClass="entr" presetSubtype="0" fill="hold" grpId="0" nodeType="withEffect">
                                  <p:stCondLst>
                                    <p:cond delay="0"/>
                                  </p:stCondLst>
                                  <p:childTnLst>
                                    <p:set>
                                      <p:cBhvr>
                                        <p:cTn id="568" dur="1" fill="hold">
                                          <p:stCondLst>
                                            <p:cond delay="0"/>
                                          </p:stCondLst>
                                        </p:cTn>
                                        <p:tgtEl>
                                          <p:spTgt spid="293"/>
                                        </p:tgtEl>
                                        <p:attrNameLst>
                                          <p:attrName>style.visibility</p:attrName>
                                        </p:attrNameLst>
                                      </p:cBhvr>
                                      <p:to>
                                        <p:strVal val="visible"/>
                                      </p:to>
                                    </p:set>
                                  </p:childTnLst>
                                </p:cTn>
                              </p:par>
                              <p:par>
                                <p:cTn id="569" presetID="1" presetClass="entr" presetSubtype="0" fill="hold" grpId="0" nodeType="withEffect">
                                  <p:stCondLst>
                                    <p:cond delay="0"/>
                                  </p:stCondLst>
                                  <p:childTnLst>
                                    <p:set>
                                      <p:cBhvr>
                                        <p:cTn id="570" dur="1" fill="hold">
                                          <p:stCondLst>
                                            <p:cond delay="0"/>
                                          </p:stCondLst>
                                        </p:cTn>
                                        <p:tgtEl>
                                          <p:spTgt spid="294"/>
                                        </p:tgtEl>
                                        <p:attrNameLst>
                                          <p:attrName>style.visibility</p:attrName>
                                        </p:attrNameLst>
                                      </p:cBhvr>
                                      <p:to>
                                        <p:strVal val="visible"/>
                                      </p:to>
                                    </p:set>
                                  </p:childTnLst>
                                </p:cTn>
                              </p:par>
                              <p:par>
                                <p:cTn id="571" presetID="1" presetClass="entr" presetSubtype="0" fill="hold" grpId="0" nodeType="withEffect">
                                  <p:stCondLst>
                                    <p:cond delay="0"/>
                                  </p:stCondLst>
                                  <p:childTnLst>
                                    <p:set>
                                      <p:cBhvr>
                                        <p:cTn id="572" dur="1" fill="hold">
                                          <p:stCondLst>
                                            <p:cond delay="0"/>
                                          </p:stCondLst>
                                        </p:cTn>
                                        <p:tgtEl>
                                          <p:spTgt spid="295"/>
                                        </p:tgtEl>
                                        <p:attrNameLst>
                                          <p:attrName>style.visibility</p:attrName>
                                        </p:attrNameLst>
                                      </p:cBhvr>
                                      <p:to>
                                        <p:strVal val="visible"/>
                                      </p:to>
                                    </p:set>
                                  </p:childTnLst>
                                </p:cTn>
                              </p:par>
                              <p:par>
                                <p:cTn id="573" presetID="1" presetClass="entr" presetSubtype="0" fill="hold" grpId="0" nodeType="withEffect">
                                  <p:stCondLst>
                                    <p:cond delay="0"/>
                                  </p:stCondLst>
                                  <p:childTnLst>
                                    <p:set>
                                      <p:cBhvr>
                                        <p:cTn id="574" dur="1" fill="hold">
                                          <p:stCondLst>
                                            <p:cond delay="0"/>
                                          </p:stCondLst>
                                        </p:cTn>
                                        <p:tgtEl>
                                          <p:spTgt spid="296"/>
                                        </p:tgtEl>
                                        <p:attrNameLst>
                                          <p:attrName>style.visibility</p:attrName>
                                        </p:attrNameLst>
                                      </p:cBhvr>
                                      <p:to>
                                        <p:strVal val="visible"/>
                                      </p:to>
                                    </p:set>
                                  </p:childTnLst>
                                </p:cTn>
                              </p:par>
                              <p:par>
                                <p:cTn id="575" presetID="1" presetClass="entr" presetSubtype="0" fill="hold" grpId="0" nodeType="withEffect">
                                  <p:stCondLst>
                                    <p:cond delay="0"/>
                                  </p:stCondLst>
                                  <p:childTnLst>
                                    <p:set>
                                      <p:cBhvr>
                                        <p:cTn id="576" dur="1" fill="hold">
                                          <p:stCondLst>
                                            <p:cond delay="0"/>
                                          </p:stCondLst>
                                        </p:cTn>
                                        <p:tgtEl>
                                          <p:spTgt spid="297"/>
                                        </p:tgtEl>
                                        <p:attrNameLst>
                                          <p:attrName>style.visibility</p:attrName>
                                        </p:attrNameLst>
                                      </p:cBhvr>
                                      <p:to>
                                        <p:strVal val="visible"/>
                                      </p:to>
                                    </p:set>
                                  </p:childTnLst>
                                </p:cTn>
                              </p:par>
                              <p:par>
                                <p:cTn id="577" presetID="1" presetClass="entr" presetSubtype="0" fill="hold" grpId="0" nodeType="withEffect">
                                  <p:stCondLst>
                                    <p:cond delay="0"/>
                                  </p:stCondLst>
                                  <p:childTnLst>
                                    <p:set>
                                      <p:cBhvr>
                                        <p:cTn id="578" dur="1" fill="hold">
                                          <p:stCondLst>
                                            <p:cond delay="0"/>
                                          </p:stCondLst>
                                        </p:cTn>
                                        <p:tgtEl>
                                          <p:spTgt spid="298"/>
                                        </p:tgtEl>
                                        <p:attrNameLst>
                                          <p:attrName>style.visibility</p:attrName>
                                        </p:attrNameLst>
                                      </p:cBhvr>
                                      <p:to>
                                        <p:strVal val="visible"/>
                                      </p:to>
                                    </p:set>
                                  </p:childTnLst>
                                </p:cTn>
                              </p:par>
                              <p:par>
                                <p:cTn id="579" presetID="1" presetClass="entr" presetSubtype="0" fill="hold" grpId="0" nodeType="withEffect">
                                  <p:stCondLst>
                                    <p:cond delay="0"/>
                                  </p:stCondLst>
                                  <p:childTnLst>
                                    <p:set>
                                      <p:cBhvr>
                                        <p:cTn id="580" dur="1" fill="hold">
                                          <p:stCondLst>
                                            <p:cond delay="0"/>
                                          </p:stCondLst>
                                        </p:cTn>
                                        <p:tgtEl>
                                          <p:spTgt spid="299"/>
                                        </p:tgtEl>
                                        <p:attrNameLst>
                                          <p:attrName>style.visibility</p:attrName>
                                        </p:attrNameLst>
                                      </p:cBhvr>
                                      <p:to>
                                        <p:strVal val="visible"/>
                                      </p:to>
                                    </p:set>
                                  </p:childTnLst>
                                </p:cTn>
                              </p:par>
                              <p:par>
                                <p:cTn id="581" presetID="1" presetClass="entr" presetSubtype="0" fill="hold" grpId="0" nodeType="withEffect">
                                  <p:stCondLst>
                                    <p:cond delay="0"/>
                                  </p:stCondLst>
                                  <p:childTnLst>
                                    <p:set>
                                      <p:cBhvr>
                                        <p:cTn id="582" dur="1" fill="hold">
                                          <p:stCondLst>
                                            <p:cond delay="0"/>
                                          </p:stCondLst>
                                        </p:cTn>
                                        <p:tgtEl>
                                          <p:spTgt spid="300"/>
                                        </p:tgtEl>
                                        <p:attrNameLst>
                                          <p:attrName>style.visibility</p:attrName>
                                        </p:attrNameLst>
                                      </p:cBhvr>
                                      <p:to>
                                        <p:strVal val="visible"/>
                                      </p:to>
                                    </p:set>
                                  </p:childTnLst>
                                </p:cTn>
                              </p:par>
                              <p:par>
                                <p:cTn id="583" presetID="1" presetClass="entr" presetSubtype="0" fill="hold" grpId="0" nodeType="withEffect">
                                  <p:stCondLst>
                                    <p:cond delay="0"/>
                                  </p:stCondLst>
                                  <p:childTnLst>
                                    <p:set>
                                      <p:cBhvr>
                                        <p:cTn id="584" dur="1" fill="hold">
                                          <p:stCondLst>
                                            <p:cond delay="0"/>
                                          </p:stCondLst>
                                        </p:cTn>
                                        <p:tgtEl>
                                          <p:spTgt spid="301"/>
                                        </p:tgtEl>
                                        <p:attrNameLst>
                                          <p:attrName>style.visibility</p:attrName>
                                        </p:attrNameLst>
                                      </p:cBhvr>
                                      <p:to>
                                        <p:strVal val="visible"/>
                                      </p:to>
                                    </p:set>
                                  </p:childTnLst>
                                </p:cTn>
                              </p:par>
                              <p:par>
                                <p:cTn id="585" presetID="1" presetClass="entr" presetSubtype="0" fill="hold" grpId="0" nodeType="withEffect">
                                  <p:stCondLst>
                                    <p:cond delay="0"/>
                                  </p:stCondLst>
                                  <p:childTnLst>
                                    <p:set>
                                      <p:cBhvr>
                                        <p:cTn id="586" dur="1" fill="hold">
                                          <p:stCondLst>
                                            <p:cond delay="0"/>
                                          </p:stCondLst>
                                        </p:cTn>
                                        <p:tgtEl>
                                          <p:spTgt spid="302"/>
                                        </p:tgtEl>
                                        <p:attrNameLst>
                                          <p:attrName>style.visibility</p:attrName>
                                        </p:attrNameLst>
                                      </p:cBhvr>
                                      <p:to>
                                        <p:strVal val="visible"/>
                                      </p:to>
                                    </p:set>
                                  </p:childTnLst>
                                </p:cTn>
                              </p:par>
                              <p:par>
                                <p:cTn id="587" presetID="1" presetClass="entr" presetSubtype="0" fill="hold" grpId="0" nodeType="withEffect">
                                  <p:stCondLst>
                                    <p:cond delay="0"/>
                                  </p:stCondLst>
                                  <p:childTnLst>
                                    <p:set>
                                      <p:cBhvr>
                                        <p:cTn id="588" dur="1" fill="hold">
                                          <p:stCondLst>
                                            <p:cond delay="0"/>
                                          </p:stCondLst>
                                        </p:cTn>
                                        <p:tgtEl>
                                          <p:spTgt spid="303"/>
                                        </p:tgtEl>
                                        <p:attrNameLst>
                                          <p:attrName>style.visibility</p:attrName>
                                        </p:attrNameLst>
                                      </p:cBhvr>
                                      <p:to>
                                        <p:strVal val="visible"/>
                                      </p:to>
                                    </p:set>
                                  </p:childTnLst>
                                </p:cTn>
                              </p:par>
                              <p:par>
                                <p:cTn id="589" presetID="1" presetClass="entr" presetSubtype="0" fill="hold" grpId="0" nodeType="withEffect">
                                  <p:stCondLst>
                                    <p:cond delay="0"/>
                                  </p:stCondLst>
                                  <p:childTnLst>
                                    <p:set>
                                      <p:cBhvr>
                                        <p:cTn id="590" dur="1" fill="hold">
                                          <p:stCondLst>
                                            <p:cond delay="0"/>
                                          </p:stCondLst>
                                        </p:cTn>
                                        <p:tgtEl>
                                          <p:spTgt spid="304"/>
                                        </p:tgtEl>
                                        <p:attrNameLst>
                                          <p:attrName>style.visibility</p:attrName>
                                        </p:attrNameLst>
                                      </p:cBhvr>
                                      <p:to>
                                        <p:strVal val="visible"/>
                                      </p:to>
                                    </p:set>
                                  </p:childTnLst>
                                </p:cTn>
                              </p:par>
                              <p:par>
                                <p:cTn id="591" presetID="1" presetClass="entr" presetSubtype="0" fill="hold" grpId="0" nodeType="withEffect">
                                  <p:stCondLst>
                                    <p:cond delay="0"/>
                                  </p:stCondLst>
                                  <p:childTnLst>
                                    <p:set>
                                      <p:cBhvr>
                                        <p:cTn id="592" dur="1" fill="hold">
                                          <p:stCondLst>
                                            <p:cond delay="0"/>
                                          </p:stCondLst>
                                        </p:cTn>
                                        <p:tgtEl>
                                          <p:spTgt spid="305"/>
                                        </p:tgtEl>
                                        <p:attrNameLst>
                                          <p:attrName>style.visibility</p:attrName>
                                        </p:attrNameLst>
                                      </p:cBhvr>
                                      <p:to>
                                        <p:strVal val="visible"/>
                                      </p:to>
                                    </p:set>
                                  </p:childTnLst>
                                </p:cTn>
                              </p:par>
                              <p:par>
                                <p:cTn id="593" presetID="1" presetClass="entr" presetSubtype="0" fill="hold" grpId="0" nodeType="withEffect">
                                  <p:stCondLst>
                                    <p:cond delay="0"/>
                                  </p:stCondLst>
                                  <p:childTnLst>
                                    <p:set>
                                      <p:cBhvr>
                                        <p:cTn id="594" dur="1" fill="hold">
                                          <p:stCondLst>
                                            <p:cond delay="0"/>
                                          </p:stCondLst>
                                        </p:cTn>
                                        <p:tgtEl>
                                          <p:spTgt spid="306"/>
                                        </p:tgtEl>
                                        <p:attrNameLst>
                                          <p:attrName>style.visibility</p:attrName>
                                        </p:attrNameLst>
                                      </p:cBhvr>
                                      <p:to>
                                        <p:strVal val="visible"/>
                                      </p:to>
                                    </p:set>
                                  </p:childTnLst>
                                </p:cTn>
                              </p:par>
                              <p:par>
                                <p:cTn id="595" presetID="1" presetClass="entr" presetSubtype="0" fill="hold" grpId="0" nodeType="withEffect">
                                  <p:stCondLst>
                                    <p:cond delay="0"/>
                                  </p:stCondLst>
                                  <p:childTnLst>
                                    <p:set>
                                      <p:cBhvr>
                                        <p:cTn id="596" dur="1" fill="hold">
                                          <p:stCondLst>
                                            <p:cond delay="0"/>
                                          </p:stCondLst>
                                        </p:cTn>
                                        <p:tgtEl>
                                          <p:spTgt spid="307"/>
                                        </p:tgtEl>
                                        <p:attrNameLst>
                                          <p:attrName>style.visibility</p:attrName>
                                        </p:attrNameLst>
                                      </p:cBhvr>
                                      <p:to>
                                        <p:strVal val="visible"/>
                                      </p:to>
                                    </p:set>
                                  </p:childTnLst>
                                </p:cTn>
                              </p:par>
                              <p:par>
                                <p:cTn id="597" presetID="1" presetClass="entr" presetSubtype="0" fill="hold" grpId="0" nodeType="withEffect">
                                  <p:stCondLst>
                                    <p:cond delay="0"/>
                                  </p:stCondLst>
                                  <p:childTnLst>
                                    <p:set>
                                      <p:cBhvr>
                                        <p:cTn id="598" dur="1" fill="hold">
                                          <p:stCondLst>
                                            <p:cond delay="0"/>
                                          </p:stCondLst>
                                        </p:cTn>
                                        <p:tgtEl>
                                          <p:spTgt spid="308"/>
                                        </p:tgtEl>
                                        <p:attrNameLst>
                                          <p:attrName>style.visibility</p:attrName>
                                        </p:attrNameLst>
                                      </p:cBhvr>
                                      <p:to>
                                        <p:strVal val="visible"/>
                                      </p:to>
                                    </p:set>
                                  </p:childTnLst>
                                </p:cTn>
                              </p:par>
                              <p:par>
                                <p:cTn id="599" presetID="1" presetClass="entr" presetSubtype="0" fill="hold" grpId="0" nodeType="withEffect">
                                  <p:stCondLst>
                                    <p:cond delay="0"/>
                                  </p:stCondLst>
                                  <p:childTnLst>
                                    <p:set>
                                      <p:cBhvr>
                                        <p:cTn id="600" dur="1" fill="hold">
                                          <p:stCondLst>
                                            <p:cond delay="0"/>
                                          </p:stCondLst>
                                        </p:cTn>
                                        <p:tgtEl>
                                          <p:spTgt spid="309"/>
                                        </p:tgtEl>
                                        <p:attrNameLst>
                                          <p:attrName>style.visibility</p:attrName>
                                        </p:attrNameLst>
                                      </p:cBhvr>
                                      <p:to>
                                        <p:strVal val="visible"/>
                                      </p:to>
                                    </p:set>
                                  </p:childTnLst>
                                </p:cTn>
                              </p:par>
                              <p:par>
                                <p:cTn id="601" presetID="1" presetClass="entr" presetSubtype="0" fill="hold" grpId="0" nodeType="withEffect">
                                  <p:stCondLst>
                                    <p:cond delay="0"/>
                                  </p:stCondLst>
                                  <p:childTnLst>
                                    <p:set>
                                      <p:cBhvr>
                                        <p:cTn id="602" dur="1" fill="hold">
                                          <p:stCondLst>
                                            <p:cond delay="0"/>
                                          </p:stCondLst>
                                        </p:cTn>
                                        <p:tgtEl>
                                          <p:spTgt spid="310"/>
                                        </p:tgtEl>
                                        <p:attrNameLst>
                                          <p:attrName>style.visibility</p:attrName>
                                        </p:attrNameLst>
                                      </p:cBhvr>
                                      <p:to>
                                        <p:strVal val="visible"/>
                                      </p:to>
                                    </p:set>
                                  </p:childTnLst>
                                </p:cTn>
                              </p:par>
                              <p:par>
                                <p:cTn id="603" presetID="1" presetClass="entr" presetSubtype="0" fill="hold" grpId="0" nodeType="withEffect">
                                  <p:stCondLst>
                                    <p:cond delay="0"/>
                                  </p:stCondLst>
                                  <p:childTnLst>
                                    <p:set>
                                      <p:cBhvr>
                                        <p:cTn id="604" dur="1" fill="hold">
                                          <p:stCondLst>
                                            <p:cond delay="0"/>
                                          </p:stCondLst>
                                        </p:cTn>
                                        <p:tgtEl>
                                          <p:spTgt spid="311"/>
                                        </p:tgtEl>
                                        <p:attrNameLst>
                                          <p:attrName>style.visibility</p:attrName>
                                        </p:attrNameLst>
                                      </p:cBhvr>
                                      <p:to>
                                        <p:strVal val="visible"/>
                                      </p:to>
                                    </p:set>
                                  </p:childTnLst>
                                </p:cTn>
                              </p:par>
                              <p:par>
                                <p:cTn id="605" presetID="1" presetClass="entr" presetSubtype="0" fill="hold" grpId="0" nodeType="withEffect">
                                  <p:stCondLst>
                                    <p:cond delay="0"/>
                                  </p:stCondLst>
                                  <p:childTnLst>
                                    <p:set>
                                      <p:cBhvr>
                                        <p:cTn id="606" dur="1" fill="hold">
                                          <p:stCondLst>
                                            <p:cond delay="0"/>
                                          </p:stCondLst>
                                        </p:cTn>
                                        <p:tgtEl>
                                          <p:spTgt spid="312"/>
                                        </p:tgtEl>
                                        <p:attrNameLst>
                                          <p:attrName>style.visibility</p:attrName>
                                        </p:attrNameLst>
                                      </p:cBhvr>
                                      <p:to>
                                        <p:strVal val="visible"/>
                                      </p:to>
                                    </p:set>
                                  </p:childTnLst>
                                </p:cTn>
                              </p:par>
                              <p:par>
                                <p:cTn id="607" presetID="1" presetClass="entr" presetSubtype="0" fill="hold" grpId="0" nodeType="withEffect">
                                  <p:stCondLst>
                                    <p:cond delay="0"/>
                                  </p:stCondLst>
                                  <p:childTnLst>
                                    <p:set>
                                      <p:cBhvr>
                                        <p:cTn id="608" dur="1" fill="hold">
                                          <p:stCondLst>
                                            <p:cond delay="0"/>
                                          </p:stCondLst>
                                        </p:cTn>
                                        <p:tgtEl>
                                          <p:spTgt spid="313"/>
                                        </p:tgtEl>
                                        <p:attrNameLst>
                                          <p:attrName>style.visibility</p:attrName>
                                        </p:attrNameLst>
                                      </p:cBhvr>
                                      <p:to>
                                        <p:strVal val="visible"/>
                                      </p:to>
                                    </p:set>
                                  </p:childTnLst>
                                </p:cTn>
                              </p:par>
                              <p:par>
                                <p:cTn id="609" presetID="1" presetClass="entr" presetSubtype="0" fill="hold" grpId="0" nodeType="withEffect">
                                  <p:stCondLst>
                                    <p:cond delay="0"/>
                                  </p:stCondLst>
                                  <p:childTnLst>
                                    <p:set>
                                      <p:cBhvr>
                                        <p:cTn id="610" dur="1" fill="hold">
                                          <p:stCondLst>
                                            <p:cond delay="0"/>
                                          </p:stCondLst>
                                        </p:cTn>
                                        <p:tgtEl>
                                          <p:spTgt spid="314"/>
                                        </p:tgtEl>
                                        <p:attrNameLst>
                                          <p:attrName>style.visibility</p:attrName>
                                        </p:attrNameLst>
                                      </p:cBhvr>
                                      <p:to>
                                        <p:strVal val="visible"/>
                                      </p:to>
                                    </p:set>
                                  </p:childTnLst>
                                </p:cTn>
                              </p:par>
                              <p:par>
                                <p:cTn id="611" presetID="1" presetClass="entr" presetSubtype="0" fill="hold" grpId="0" nodeType="withEffect">
                                  <p:stCondLst>
                                    <p:cond delay="0"/>
                                  </p:stCondLst>
                                  <p:childTnLst>
                                    <p:set>
                                      <p:cBhvr>
                                        <p:cTn id="612" dur="1" fill="hold">
                                          <p:stCondLst>
                                            <p:cond delay="0"/>
                                          </p:stCondLst>
                                        </p:cTn>
                                        <p:tgtEl>
                                          <p:spTgt spid="315"/>
                                        </p:tgtEl>
                                        <p:attrNameLst>
                                          <p:attrName>style.visibility</p:attrName>
                                        </p:attrNameLst>
                                      </p:cBhvr>
                                      <p:to>
                                        <p:strVal val="visible"/>
                                      </p:to>
                                    </p:set>
                                  </p:childTnLst>
                                </p:cTn>
                              </p:par>
                              <p:par>
                                <p:cTn id="613" presetID="1" presetClass="entr" presetSubtype="0" fill="hold" grpId="0" nodeType="withEffect">
                                  <p:stCondLst>
                                    <p:cond delay="0"/>
                                  </p:stCondLst>
                                  <p:childTnLst>
                                    <p:set>
                                      <p:cBhvr>
                                        <p:cTn id="614" dur="1" fill="hold">
                                          <p:stCondLst>
                                            <p:cond delay="0"/>
                                          </p:stCondLst>
                                        </p:cTn>
                                        <p:tgtEl>
                                          <p:spTgt spid="316"/>
                                        </p:tgtEl>
                                        <p:attrNameLst>
                                          <p:attrName>style.visibility</p:attrName>
                                        </p:attrNameLst>
                                      </p:cBhvr>
                                      <p:to>
                                        <p:strVal val="visible"/>
                                      </p:to>
                                    </p:set>
                                  </p:childTnLst>
                                </p:cTn>
                              </p:par>
                              <p:par>
                                <p:cTn id="615" presetID="1" presetClass="entr" presetSubtype="0" fill="hold" grpId="0" nodeType="withEffect">
                                  <p:stCondLst>
                                    <p:cond delay="0"/>
                                  </p:stCondLst>
                                  <p:childTnLst>
                                    <p:set>
                                      <p:cBhvr>
                                        <p:cTn id="616" dur="1" fill="hold">
                                          <p:stCondLst>
                                            <p:cond delay="0"/>
                                          </p:stCondLst>
                                        </p:cTn>
                                        <p:tgtEl>
                                          <p:spTgt spid="317"/>
                                        </p:tgtEl>
                                        <p:attrNameLst>
                                          <p:attrName>style.visibility</p:attrName>
                                        </p:attrNameLst>
                                      </p:cBhvr>
                                      <p:to>
                                        <p:strVal val="visible"/>
                                      </p:to>
                                    </p:set>
                                  </p:childTnLst>
                                </p:cTn>
                              </p:par>
                              <p:par>
                                <p:cTn id="617" presetID="1" presetClass="entr" presetSubtype="0" fill="hold" grpId="0" nodeType="withEffect">
                                  <p:stCondLst>
                                    <p:cond delay="0"/>
                                  </p:stCondLst>
                                  <p:childTnLst>
                                    <p:set>
                                      <p:cBhvr>
                                        <p:cTn id="618" dur="1" fill="hold">
                                          <p:stCondLst>
                                            <p:cond delay="0"/>
                                          </p:stCondLst>
                                        </p:cTn>
                                        <p:tgtEl>
                                          <p:spTgt spid="318"/>
                                        </p:tgtEl>
                                        <p:attrNameLst>
                                          <p:attrName>style.visibility</p:attrName>
                                        </p:attrNameLst>
                                      </p:cBhvr>
                                      <p:to>
                                        <p:strVal val="visible"/>
                                      </p:to>
                                    </p:set>
                                  </p:childTnLst>
                                </p:cTn>
                              </p:par>
                              <p:par>
                                <p:cTn id="619" presetID="1" presetClass="entr" presetSubtype="0" fill="hold" grpId="0" nodeType="withEffect">
                                  <p:stCondLst>
                                    <p:cond delay="0"/>
                                  </p:stCondLst>
                                  <p:childTnLst>
                                    <p:set>
                                      <p:cBhvr>
                                        <p:cTn id="620" dur="1" fill="hold">
                                          <p:stCondLst>
                                            <p:cond delay="0"/>
                                          </p:stCondLst>
                                        </p:cTn>
                                        <p:tgtEl>
                                          <p:spTgt spid="319"/>
                                        </p:tgtEl>
                                        <p:attrNameLst>
                                          <p:attrName>style.visibility</p:attrName>
                                        </p:attrNameLst>
                                      </p:cBhvr>
                                      <p:to>
                                        <p:strVal val="visible"/>
                                      </p:to>
                                    </p:set>
                                  </p:childTnLst>
                                </p:cTn>
                              </p:par>
                              <p:par>
                                <p:cTn id="621" presetID="1" presetClass="entr" presetSubtype="0" fill="hold" grpId="0" nodeType="withEffect">
                                  <p:stCondLst>
                                    <p:cond delay="0"/>
                                  </p:stCondLst>
                                  <p:childTnLst>
                                    <p:set>
                                      <p:cBhvr>
                                        <p:cTn id="622" dur="1" fill="hold">
                                          <p:stCondLst>
                                            <p:cond delay="0"/>
                                          </p:stCondLst>
                                        </p:cTn>
                                        <p:tgtEl>
                                          <p:spTgt spid="320"/>
                                        </p:tgtEl>
                                        <p:attrNameLst>
                                          <p:attrName>style.visibility</p:attrName>
                                        </p:attrNameLst>
                                      </p:cBhvr>
                                      <p:to>
                                        <p:strVal val="visible"/>
                                      </p:to>
                                    </p:set>
                                  </p:childTnLst>
                                </p:cTn>
                              </p:par>
                              <p:par>
                                <p:cTn id="623" presetID="1" presetClass="entr" presetSubtype="0" fill="hold" grpId="0" nodeType="withEffect">
                                  <p:stCondLst>
                                    <p:cond delay="0"/>
                                  </p:stCondLst>
                                  <p:childTnLst>
                                    <p:set>
                                      <p:cBhvr>
                                        <p:cTn id="624" dur="1" fill="hold">
                                          <p:stCondLst>
                                            <p:cond delay="0"/>
                                          </p:stCondLst>
                                        </p:cTn>
                                        <p:tgtEl>
                                          <p:spTgt spid="321"/>
                                        </p:tgtEl>
                                        <p:attrNameLst>
                                          <p:attrName>style.visibility</p:attrName>
                                        </p:attrNameLst>
                                      </p:cBhvr>
                                      <p:to>
                                        <p:strVal val="visible"/>
                                      </p:to>
                                    </p:set>
                                  </p:childTnLst>
                                </p:cTn>
                              </p:par>
                              <p:par>
                                <p:cTn id="625" presetID="1" presetClass="entr" presetSubtype="0" fill="hold" grpId="0" nodeType="withEffect">
                                  <p:stCondLst>
                                    <p:cond delay="0"/>
                                  </p:stCondLst>
                                  <p:childTnLst>
                                    <p:set>
                                      <p:cBhvr>
                                        <p:cTn id="626" dur="1" fill="hold">
                                          <p:stCondLst>
                                            <p:cond delay="0"/>
                                          </p:stCondLst>
                                        </p:cTn>
                                        <p:tgtEl>
                                          <p:spTgt spid="322"/>
                                        </p:tgtEl>
                                        <p:attrNameLst>
                                          <p:attrName>style.visibility</p:attrName>
                                        </p:attrNameLst>
                                      </p:cBhvr>
                                      <p:to>
                                        <p:strVal val="visible"/>
                                      </p:to>
                                    </p:set>
                                  </p:childTnLst>
                                </p:cTn>
                              </p:par>
                              <p:par>
                                <p:cTn id="627" presetID="1" presetClass="entr" presetSubtype="0" fill="hold" grpId="0" nodeType="withEffect">
                                  <p:stCondLst>
                                    <p:cond delay="0"/>
                                  </p:stCondLst>
                                  <p:childTnLst>
                                    <p:set>
                                      <p:cBhvr>
                                        <p:cTn id="628" dur="1" fill="hold">
                                          <p:stCondLst>
                                            <p:cond delay="0"/>
                                          </p:stCondLst>
                                        </p:cTn>
                                        <p:tgtEl>
                                          <p:spTgt spid="323"/>
                                        </p:tgtEl>
                                        <p:attrNameLst>
                                          <p:attrName>style.visibility</p:attrName>
                                        </p:attrNameLst>
                                      </p:cBhvr>
                                      <p:to>
                                        <p:strVal val="visible"/>
                                      </p:to>
                                    </p:set>
                                  </p:childTnLst>
                                </p:cTn>
                              </p:par>
                              <p:par>
                                <p:cTn id="629" presetID="1" presetClass="entr" presetSubtype="0" fill="hold" grpId="0" nodeType="withEffect">
                                  <p:stCondLst>
                                    <p:cond delay="0"/>
                                  </p:stCondLst>
                                  <p:childTnLst>
                                    <p:set>
                                      <p:cBhvr>
                                        <p:cTn id="630" dur="1" fill="hold">
                                          <p:stCondLst>
                                            <p:cond delay="0"/>
                                          </p:stCondLst>
                                        </p:cTn>
                                        <p:tgtEl>
                                          <p:spTgt spid="324"/>
                                        </p:tgtEl>
                                        <p:attrNameLst>
                                          <p:attrName>style.visibility</p:attrName>
                                        </p:attrNameLst>
                                      </p:cBhvr>
                                      <p:to>
                                        <p:strVal val="visible"/>
                                      </p:to>
                                    </p:set>
                                  </p:childTnLst>
                                </p:cTn>
                              </p:par>
                              <p:par>
                                <p:cTn id="631" presetID="1" presetClass="entr" presetSubtype="0" fill="hold" grpId="0" nodeType="withEffect">
                                  <p:stCondLst>
                                    <p:cond delay="0"/>
                                  </p:stCondLst>
                                  <p:childTnLst>
                                    <p:set>
                                      <p:cBhvr>
                                        <p:cTn id="632" dur="1" fill="hold">
                                          <p:stCondLst>
                                            <p:cond delay="0"/>
                                          </p:stCondLst>
                                        </p:cTn>
                                        <p:tgtEl>
                                          <p:spTgt spid="325"/>
                                        </p:tgtEl>
                                        <p:attrNameLst>
                                          <p:attrName>style.visibility</p:attrName>
                                        </p:attrNameLst>
                                      </p:cBhvr>
                                      <p:to>
                                        <p:strVal val="visible"/>
                                      </p:to>
                                    </p:set>
                                  </p:childTnLst>
                                </p:cTn>
                              </p:par>
                              <p:par>
                                <p:cTn id="633" presetID="1" presetClass="entr" presetSubtype="0" fill="hold" grpId="0" nodeType="withEffect">
                                  <p:stCondLst>
                                    <p:cond delay="0"/>
                                  </p:stCondLst>
                                  <p:childTnLst>
                                    <p:set>
                                      <p:cBhvr>
                                        <p:cTn id="634" dur="1" fill="hold">
                                          <p:stCondLst>
                                            <p:cond delay="0"/>
                                          </p:stCondLst>
                                        </p:cTn>
                                        <p:tgtEl>
                                          <p:spTgt spid="326"/>
                                        </p:tgtEl>
                                        <p:attrNameLst>
                                          <p:attrName>style.visibility</p:attrName>
                                        </p:attrNameLst>
                                      </p:cBhvr>
                                      <p:to>
                                        <p:strVal val="visible"/>
                                      </p:to>
                                    </p:set>
                                  </p:childTnLst>
                                </p:cTn>
                              </p:par>
                              <p:par>
                                <p:cTn id="635" presetID="1" presetClass="entr" presetSubtype="0" fill="hold" grpId="0" nodeType="withEffect">
                                  <p:stCondLst>
                                    <p:cond delay="0"/>
                                  </p:stCondLst>
                                  <p:childTnLst>
                                    <p:set>
                                      <p:cBhvr>
                                        <p:cTn id="636" dur="1" fill="hold">
                                          <p:stCondLst>
                                            <p:cond delay="0"/>
                                          </p:stCondLst>
                                        </p:cTn>
                                        <p:tgtEl>
                                          <p:spTgt spid="327"/>
                                        </p:tgtEl>
                                        <p:attrNameLst>
                                          <p:attrName>style.visibility</p:attrName>
                                        </p:attrNameLst>
                                      </p:cBhvr>
                                      <p:to>
                                        <p:strVal val="visible"/>
                                      </p:to>
                                    </p:set>
                                  </p:childTnLst>
                                </p:cTn>
                              </p:par>
                              <p:par>
                                <p:cTn id="637" presetID="1" presetClass="entr" presetSubtype="0" fill="hold" grpId="0" nodeType="withEffect">
                                  <p:stCondLst>
                                    <p:cond delay="0"/>
                                  </p:stCondLst>
                                  <p:childTnLst>
                                    <p:set>
                                      <p:cBhvr>
                                        <p:cTn id="638" dur="1" fill="hold">
                                          <p:stCondLst>
                                            <p:cond delay="0"/>
                                          </p:stCondLst>
                                        </p:cTn>
                                        <p:tgtEl>
                                          <p:spTgt spid="328"/>
                                        </p:tgtEl>
                                        <p:attrNameLst>
                                          <p:attrName>style.visibility</p:attrName>
                                        </p:attrNameLst>
                                      </p:cBhvr>
                                      <p:to>
                                        <p:strVal val="visible"/>
                                      </p:to>
                                    </p:set>
                                  </p:childTnLst>
                                </p:cTn>
                              </p:par>
                              <p:par>
                                <p:cTn id="639" presetID="1" presetClass="entr" presetSubtype="0" fill="hold" grpId="0" nodeType="withEffect">
                                  <p:stCondLst>
                                    <p:cond delay="0"/>
                                  </p:stCondLst>
                                  <p:childTnLst>
                                    <p:set>
                                      <p:cBhvr>
                                        <p:cTn id="640" dur="1" fill="hold">
                                          <p:stCondLst>
                                            <p:cond delay="0"/>
                                          </p:stCondLst>
                                        </p:cTn>
                                        <p:tgtEl>
                                          <p:spTgt spid="329"/>
                                        </p:tgtEl>
                                        <p:attrNameLst>
                                          <p:attrName>style.visibility</p:attrName>
                                        </p:attrNameLst>
                                      </p:cBhvr>
                                      <p:to>
                                        <p:strVal val="visible"/>
                                      </p:to>
                                    </p:set>
                                  </p:childTnLst>
                                </p:cTn>
                              </p:par>
                              <p:par>
                                <p:cTn id="641" presetID="1" presetClass="entr" presetSubtype="0" fill="hold" grpId="0" nodeType="withEffect">
                                  <p:stCondLst>
                                    <p:cond delay="0"/>
                                  </p:stCondLst>
                                  <p:childTnLst>
                                    <p:set>
                                      <p:cBhvr>
                                        <p:cTn id="642" dur="1" fill="hold">
                                          <p:stCondLst>
                                            <p:cond delay="0"/>
                                          </p:stCondLst>
                                        </p:cTn>
                                        <p:tgtEl>
                                          <p:spTgt spid="330"/>
                                        </p:tgtEl>
                                        <p:attrNameLst>
                                          <p:attrName>style.visibility</p:attrName>
                                        </p:attrNameLst>
                                      </p:cBhvr>
                                      <p:to>
                                        <p:strVal val="visible"/>
                                      </p:to>
                                    </p:set>
                                  </p:childTnLst>
                                </p:cTn>
                              </p:par>
                              <p:par>
                                <p:cTn id="643" presetID="1" presetClass="entr" presetSubtype="0" fill="hold" grpId="0" nodeType="withEffect">
                                  <p:stCondLst>
                                    <p:cond delay="0"/>
                                  </p:stCondLst>
                                  <p:childTnLst>
                                    <p:set>
                                      <p:cBhvr>
                                        <p:cTn id="644" dur="1" fill="hold">
                                          <p:stCondLst>
                                            <p:cond delay="0"/>
                                          </p:stCondLst>
                                        </p:cTn>
                                        <p:tgtEl>
                                          <p:spTgt spid="331"/>
                                        </p:tgtEl>
                                        <p:attrNameLst>
                                          <p:attrName>style.visibility</p:attrName>
                                        </p:attrNameLst>
                                      </p:cBhvr>
                                      <p:to>
                                        <p:strVal val="visible"/>
                                      </p:to>
                                    </p:set>
                                  </p:childTnLst>
                                </p:cTn>
                              </p:par>
                              <p:par>
                                <p:cTn id="645" presetID="1" presetClass="entr" presetSubtype="0" fill="hold" grpId="0" nodeType="withEffect">
                                  <p:stCondLst>
                                    <p:cond delay="0"/>
                                  </p:stCondLst>
                                  <p:childTnLst>
                                    <p:set>
                                      <p:cBhvr>
                                        <p:cTn id="646" dur="1" fill="hold">
                                          <p:stCondLst>
                                            <p:cond delay="0"/>
                                          </p:stCondLst>
                                        </p:cTn>
                                        <p:tgtEl>
                                          <p:spTgt spid="332"/>
                                        </p:tgtEl>
                                        <p:attrNameLst>
                                          <p:attrName>style.visibility</p:attrName>
                                        </p:attrNameLst>
                                      </p:cBhvr>
                                      <p:to>
                                        <p:strVal val="visible"/>
                                      </p:to>
                                    </p:set>
                                  </p:childTnLst>
                                </p:cTn>
                              </p:par>
                              <p:par>
                                <p:cTn id="647" presetID="1" presetClass="entr" presetSubtype="0" fill="hold" grpId="0" nodeType="withEffect">
                                  <p:stCondLst>
                                    <p:cond delay="0"/>
                                  </p:stCondLst>
                                  <p:childTnLst>
                                    <p:set>
                                      <p:cBhvr>
                                        <p:cTn id="648" dur="1" fill="hold">
                                          <p:stCondLst>
                                            <p:cond delay="0"/>
                                          </p:stCondLst>
                                        </p:cTn>
                                        <p:tgtEl>
                                          <p:spTgt spid="333"/>
                                        </p:tgtEl>
                                        <p:attrNameLst>
                                          <p:attrName>style.visibility</p:attrName>
                                        </p:attrNameLst>
                                      </p:cBhvr>
                                      <p:to>
                                        <p:strVal val="visible"/>
                                      </p:to>
                                    </p:set>
                                  </p:childTnLst>
                                </p:cTn>
                              </p:par>
                              <p:par>
                                <p:cTn id="649" presetID="1" presetClass="entr" presetSubtype="0" fill="hold" grpId="0" nodeType="withEffect">
                                  <p:stCondLst>
                                    <p:cond delay="0"/>
                                  </p:stCondLst>
                                  <p:childTnLst>
                                    <p:set>
                                      <p:cBhvr>
                                        <p:cTn id="650" dur="1" fill="hold">
                                          <p:stCondLst>
                                            <p:cond delay="0"/>
                                          </p:stCondLst>
                                        </p:cTn>
                                        <p:tgtEl>
                                          <p:spTgt spid="334"/>
                                        </p:tgtEl>
                                        <p:attrNameLst>
                                          <p:attrName>style.visibility</p:attrName>
                                        </p:attrNameLst>
                                      </p:cBhvr>
                                      <p:to>
                                        <p:strVal val="visible"/>
                                      </p:to>
                                    </p:set>
                                  </p:childTnLst>
                                </p:cTn>
                              </p:par>
                              <p:par>
                                <p:cTn id="651" presetID="1" presetClass="entr" presetSubtype="0" fill="hold" grpId="0" nodeType="withEffect">
                                  <p:stCondLst>
                                    <p:cond delay="0"/>
                                  </p:stCondLst>
                                  <p:childTnLst>
                                    <p:set>
                                      <p:cBhvr>
                                        <p:cTn id="652" dur="1" fill="hold">
                                          <p:stCondLst>
                                            <p:cond delay="0"/>
                                          </p:stCondLst>
                                        </p:cTn>
                                        <p:tgtEl>
                                          <p:spTgt spid="335"/>
                                        </p:tgtEl>
                                        <p:attrNameLst>
                                          <p:attrName>style.visibility</p:attrName>
                                        </p:attrNameLst>
                                      </p:cBhvr>
                                      <p:to>
                                        <p:strVal val="visible"/>
                                      </p:to>
                                    </p:set>
                                  </p:childTnLst>
                                </p:cTn>
                              </p:par>
                              <p:par>
                                <p:cTn id="653" presetID="1" presetClass="entr" presetSubtype="0" fill="hold" grpId="0" nodeType="withEffect">
                                  <p:stCondLst>
                                    <p:cond delay="0"/>
                                  </p:stCondLst>
                                  <p:childTnLst>
                                    <p:set>
                                      <p:cBhvr>
                                        <p:cTn id="654" dur="1" fill="hold">
                                          <p:stCondLst>
                                            <p:cond delay="0"/>
                                          </p:stCondLst>
                                        </p:cTn>
                                        <p:tgtEl>
                                          <p:spTgt spid="336"/>
                                        </p:tgtEl>
                                        <p:attrNameLst>
                                          <p:attrName>style.visibility</p:attrName>
                                        </p:attrNameLst>
                                      </p:cBhvr>
                                      <p:to>
                                        <p:strVal val="visible"/>
                                      </p:to>
                                    </p:set>
                                  </p:childTnLst>
                                </p:cTn>
                              </p:par>
                              <p:par>
                                <p:cTn id="655" presetID="1" presetClass="entr" presetSubtype="0" fill="hold" grpId="0" nodeType="withEffect">
                                  <p:stCondLst>
                                    <p:cond delay="0"/>
                                  </p:stCondLst>
                                  <p:childTnLst>
                                    <p:set>
                                      <p:cBhvr>
                                        <p:cTn id="656" dur="1" fill="hold">
                                          <p:stCondLst>
                                            <p:cond delay="0"/>
                                          </p:stCondLst>
                                        </p:cTn>
                                        <p:tgtEl>
                                          <p:spTgt spid="337"/>
                                        </p:tgtEl>
                                        <p:attrNameLst>
                                          <p:attrName>style.visibility</p:attrName>
                                        </p:attrNameLst>
                                      </p:cBhvr>
                                      <p:to>
                                        <p:strVal val="visible"/>
                                      </p:to>
                                    </p:set>
                                  </p:childTnLst>
                                </p:cTn>
                              </p:par>
                              <p:par>
                                <p:cTn id="657" presetID="1" presetClass="entr" presetSubtype="0" fill="hold" grpId="0" nodeType="withEffect">
                                  <p:stCondLst>
                                    <p:cond delay="0"/>
                                  </p:stCondLst>
                                  <p:childTnLst>
                                    <p:set>
                                      <p:cBhvr>
                                        <p:cTn id="658" dur="1" fill="hold">
                                          <p:stCondLst>
                                            <p:cond delay="0"/>
                                          </p:stCondLst>
                                        </p:cTn>
                                        <p:tgtEl>
                                          <p:spTgt spid="338"/>
                                        </p:tgtEl>
                                        <p:attrNameLst>
                                          <p:attrName>style.visibility</p:attrName>
                                        </p:attrNameLst>
                                      </p:cBhvr>
                                      <p:to>
                                        <p:strVal val="visible"/>
                                      </p:to>
                                    </p:set>
                                  </p:childTnLst>
                                </p:cTn>
                              </p:par>
                              <p:par>
                                <p:cTn id="659" presetID="1" presetClass="entr" presetSubtype="0" fill="hold" grpId="0" nodeType="withEffect">
                                  <p:stCondLst>
                                    <p:cond delay="0"/>
                                  </p:stCondLst>
                                  <p:childTnLst>
                                    <p:set>
                                      <p:cBhvr>
                                        <p:cTn id="660" dur="1" fill="hold">
                                          <p:stCondLst>
                                            <p:cond delay="0"/>
                                          </p:stCondLst>
                                        </p:cTn>
                                        <p:tgtEl>
                                          <p:spTgt spid="339"/>
                                        </p:tgtEl>
                                        <p:attrNameLst>
                                          <p:attrName>style.visibility</p:attrName>
                                        </p:attrNameLst>
                                      </p:cBhvr>
                                      <p:to>
                                        <p:strVal val="visible"/>
                                      </p:to>
                                    </p:set>
                                  </p:childTnLst>
                                </p:cTn>
                              </p:par>
                              <p:par>
                                <p:cTn id="661" presetID="1" presetClass="entr" presetSubtype="0" fill="hold" grpId="0" nodeType="withEffect">
                                  <p:stCondLst>
                                    <p:cond delay="0"/>
                                  </p:stCondLst>
                                  <p:childTnLst>
                                    <p:set>
                                      <p:cBhvr>
                                        <p:cTn id="662" dur="1" fill="hold">
                                          <p:stCondLst>
                                            <p:cond delay="0"/>
                                          </p:stCondLst>
                                        </p:cTn>
                                        <p:tgtEl>
                                          <p:spTgt spid="340"/>
                                        </p:tgtEl>
                                        <p:attrNameLst>
                                          <p:attrName>style.visibility</p:attrName>
                                        </p:attrNameLst>
                                      </p:cBhvr>
                                      <p:to>
                                        <p:strVal val="visible"/>
                                      </p:to>
                                    </p:set>
                                  </p:childTnLst>
                                </p:cTn>
                              </p:par>
                              <p:par>
                                <p:cTn id="663" presetID="1" presetClass="entr" presetSubtype="0" fill="hold" grpId="0" nodeType="withEffect">
                                  <p:stCondLst>
                                    <p:cond delay="0"/>
                                  </p:stCondLst>
                                  <p:childTnLst>
                                    <p:set>
                                      <p:cBhvr>
                                        <p:cTn id="664" dur="1" fill="hold">
                                          <p:stCondLst>
                                            <p:cond delay="0"/>
                                          </p:stCondLst>
                                        </p:cTn>
                                        <p:tgtEl>
                                          <p:spTgt spid="341"/>
                                        </p:tgtEl>
                                        <p:attrNameLst>
                                          <p:attrName>style.visibility</p:attrName>
                                        </p:attrNameLst>
                                      </p:cBhvr>
                                      <p:to>
                                        <p:strVal val="visible"/>
                                      </p:to>
                                    </p:set>
                                  </p:childTnLst>
                                </p:cTn>
                              </p:par>
                              <p:par>
                                <p:cTn id="665" presetID="1" presetClass="entr" presetSubtype="0" fill="hold" grpId="0" nodeType="withEffect">
                                  <p:stCondLst>
                                    <p:cond delay="0"/>
                                  </p:stCondLst>
                                  <p:childTnLst>
                                    <p:set>
                                      <p:cBhvr>
                                        <p:cTn id="666" dur="1" fill="hold">
                                          <p:stCondLst>
                                            <p:cond delay="0"/>
                                          </p:stCondLst>
                                        </p:cTn>
                                        <p:tgtEl>
                                          <p:spTgt spid="342"/>
                                        </p:tgtEl>
                                        <p:attrNameLst>
                                          <p:attrName>style.visibility</p:attrName>
                                        </p:attrNameLst>
                                      </p:cBhvr>
                                      <p:to>
                                        <p:strVal val="visible"/>
                                      </p:to>
                                    </p:set>
                                  </p:childTnLst>
                                </p:cTn>
                              </p:par>
                              <p:par>
                                <p:cTn id="667" presetID="1" presetClass="entr" presetSubtype="0" fill="hold" grpId="0" nodeType="withEffect">
                                  <p:stCondLst>
                                    <p:cond delay="0"/>
                                  </p:stCondLst>
                                  <p:childTnLst>
                                    <p:set>
                                      <p:cBhvr>
                                        <p:cTn id="668" dur="1" fill="hold">
                                          <p:stCondLst>
                                            <p:cond delay="0"/>
                                          </p:stCondLst>
                                        </p:cTn>
                                        <p:tgtEl>
                                          <p:spTgt spid="343"/>
                                        </p:tgtEl>
                                        <p:attrNameLst>
                                          <p:attrName>style.visibility</p:attrName>
                                        </p:attrNameLst>
                                      </p:cBhvr>
                                      <p:to>
                                        <p:strVal val="visible"/>
                                      </p:to>
                                    </p:set>
                                  </p:childTnLst>
                                </p:cTn>
                              </p:par>
                              <p:par>
                                <p:cTn id="669" presetID="1" presetClass="entr" presetSubtype="0" fill="hold" grpId="0" nodeType="withEffect">
                                  <p:stCondLst>
                                    <p:cond delay="0"/>
                                  </p:stCondLst>
                                  <p:childTnLst>
                                    <p:set>
                                      <p:cBhvr>
                                        <p:cTn id="670" dur="1" fill="hold">
                                          <p:stCondLst>
                                            <p:cond delay="0"/>
                                          </p:stCondLst>
                                        </p:cTn>
                                        <p:tgtEl>
                                          <p:spTgt spid="344"/>
                                        </p:tgtEl>
                                        <p:attrNameLst>
                                          <p:attrName>style.visibility</p:attrName>
                                        </p:attrNameLst>
                                      </p:cBhvr>
                                      <p:to>
                                        <p:strVal val="visible"/>
                                      </p:to>
                                    </p:set>
                                  </p:childTnLst>
                                </p:cTn>
                              </p:par>
                              <p:par>
                                <p:cTn id="671" presetID="1" presetClass="entr" presetSubtype="0" fill="hold" grpId="0" nodeType="withEffect">
                                  <p:stCondLst>
                                    <p:cond delay="0"/>
                                  </p:stCondLst>
                                  <p:childTnLst>
                                    <p:set>
                                      <p:cBhvr>
                                        <p:cTn id="672" dur="1" fill="hold">
                                          <p:stCondLst>
                                            <p:cond delay="0"/>
                                          </p:stCondLst>
                                        </p:cTn>
                                        <p:tgtEl>
                                          <p:spTgt spid="345"/>
                                        </p:tgtEl>
                                        <p:attrNameLst>
                                          <p:attrName>style.visibility</p:attrName>
                                        </p:attrNameLst>
                                      </p:cBhvr>
                                      <p:to>
                                        <p:strVal val="visible"/>
                                      </p:to>
                                    </p:set>
                                  </p:childTnLst>
                                </p:cTn>
                              </p:par>
                              <p:par>
                                <p:cTn id="673" presetID="1" presetClass="entr" presetSubtype="0" fill="hold" grpId="0" nodeType="withEffect">
                                  <p:stCondLst>
                                    <p:cond delay="0"/>
                                  </p:stCondLst>
                                  <p:childTnLst>
                                    <p:set>
                                      <p:cBhvr>
                                        <p:cTn id="674" dur="1" fill="hold">
                                          <p:stCondLst>
                                            <p:cond delay="0"/>
                                          </p:stCondLst>
                                        </p:cTn>
                                        <p:tgtEl>
                                          <p:spTgt spid="346"/>
                                        </p:tgtEl>
                                        <p:attrNameLst>
                                          <p:attrName>style.visibility</p:attrName>
                                        </p:attrNameLst>
                                      </p:cBhvr>
                                      <p:to>
                                        <p:strVal val="visible"/>
                                      </p:to>
                                    </p:set>
                                  </p:childTnLst>
                                </p:cTn>
                              </p:par>
                              <p:par>
                                <p:cTn id="675" presetID="1" presetClass="entr" presetSubtype="0" fill="hold" grpId="0" nodeType="withEffect">
                                  <p:stCondLst>
                                    <p:cond delay="0"/>
                                  </p:stCondLst>
                                  <p:childTnLst>
                                    <p:set>
                                      <p:cBhvr>
                                        <p:cTn id="676" dur="1" fill="hold">
                                          <p:stCondLst>
                                            <p:cond delay="0"/>
                                          </p:stCondLst>
                                        </p:cTn>
                                        <p:tgtEl>
                                          <p:spTgt spid="347"/>
                                        </p:tgtEl>
                                        <p:attrNameLst>
                                          <p:attrName>style.visibility</p:attrName>
                                        </p:attrNameLst>
                                      </p:cBhvr>
                                      <p:to>
                                        <p:strVal val="visible"/>
                                      </p:to>
                                    </p:set>
                                  </p:childTnLst>
                                </p:cTn>
                              </p:par>
                              <p:par>
                                <p:cTn id="677" presetID="1" presetClass="entr" presetSubtype="0" fill="hold" grpId="0" nodeType="withEffect">
                                  <p:stCondLst>
                                    <p:cond delay="0"/>
                                  </p:stCondLst>
                                  <p:childTnLst>
                                    <p:set>
                                      <p:cBhvr>
                                        <p:cTn id="678" dur="1" fill="hold">
                                          <p:stCondLst>
                                            <p:cond delay="0"/>
                                          </p:stCondLst>
                                        </p:cTn>
                                        <p:tgtEl>
                                          <p:spTgt spid="348"/>
                                        </p:tgtEl>
                                        <p:attrNameLst>
                                          <p:attrName>style.visibility</p:attrName>
                                        </p:attrNameLst>
                                      </p:cBhvr>
                                      <p:to>
                                        <p:strVal val="visible"/>
                                      </p:to>
                                    </p:set>
                                  </p:childTnLst>
                                </p:cTn>
                              </p:par>
                              <p:par>
                                <p:cTn id="679" presetID="1" presetClass="entr" presetSubtype="0" fill="hold" grpId="0" nodeType="withEffect">
                                  <p:stCondLst>
                                    <p:cond delay="0"/>
                                  </p:stCondLst>
                                  <p:childTnLst>
                                    <p:set>
                                      <p:cBhvr>
                                        <p:cTn id="680" dur="1" fill="hold">
                                          <p:stCondLst>
                                            <p:cond delay="0"/>
                                          </p:stCondLst>
                                        </p:cTn>
                                        <p:tgtEl>
                                          <p:spTgt spid="349"/>
                                        </p:tgtEl>
                                        <p:attrNameLst>
                                          <p:attrName>style.visibility</p:attrName>
                                        </p:attrNameLst>
                                      </p:cBhvr>
                                      <p:to>
                                        <p:strVal val="visible"/>
                                      </p:to>
                                    </p:set>
                                  </p:childTnLst>
                                </p:cTn>
                              </p:par>
                              <p:par>
                                <p:cTn id="681" presetID="1" presetClass="entr" presetSubtype="0" fill="hold" grpId="0" nodeType="withEffect">
                                  <p:stCondLst>
                                    <p:cond delay="0"/>
                                  </p:stCondLst>
                                  <p:childTnLst>
                                    <p:set>
                                      <p:cBhvr>
                                        <p:cTn id="682" dur="1" fill="hold">
                                          <p:stCondLst>
                                            <p:cond delay="0"/>
                                          </p:stCondLst>
                                        </p:cTn>
                                        <p:tgtEl>
                                          <p:spTgt spid="350"/>
                                        </p:tgtEl>
                                        <p:attrNameLst>
                                          <p:attrName>style.visibility</p:attrName>
                                        </p:attrNameLst>
                                      </p:cBhvr>
                                      <p:to>
                                        <p:strVal val="visible"/>
                                      </p:to>
                                    </p:set>
                                  </p:childTnLst>
                                </p:cTn>
                              </p:par>
                              <p:par>
                                <p:cTn id="683" presetID="1" presetClass="entr" presetSubtype="0" fill="hold" grpId="0" nodeType="withEffect">
                                  <p:stCondLst>
                                    <p:cond delay="0"/>
                                  </p:stCondLst>
                                  <p:childTnLst>
                                    <p:set>
                                      <p:cBhvr>
                                        <p:cTn id="684" dur="1" fill="hold">
                                          <p:stCondLst>
                                            <p:cond delay="0"/>
                                          </p:stCondLst>
                                        </p:cTn>
                                        <p:tgtEl>
                                          <p:spTgt spid="351"/>
                                        </p:tgtEl>
                                        <p:attrNameLst>
                                          <p:attrName>style.visibility</p:attrName>
                                        </p:attrNameLst>
                                      </p:cBhvr>
                                      <p:to>
                                        <p:strVal val="visible"/>
                                      </p:to>
                                    </p:set>
                                  </p:childTnLst>
                                </p:cTn>
                              </p:par>
                              <p:par>
                                <p:cTn id="685" presetID="1" presetClass="entr" presetSubtype="0" fill="hold" grpId="0" nodeType="withEffect">
                                  <p:stCondLst>
                                    <p:cond delay="0"/>
                                  </p:stCondLst>
                                  <p:childTnLst>
                                    <p:set>
                                      <p:cBhvr>
                                        <p:cTn id="686" dur="1" fill="hold">
                                          <p:stCondLst>
                                            <p:cond delay="0"/>
                                          </p:stCondLst>
                                        </p:cTn>
                                        <p:tgtEl>
                                          <p:spTgt spid="352"/>
                                        </p:tgtEl>
                                        <p:attrNameLst>
                                          <p:attrName>style.visibility</p:attrName>
                                        </p:attrNameLst>
                                      </p:cBhvr>
                                      <p:to>
                                        <p:strVal val="visible"/>
                                      </p:to>
                                    </p:set>
                                  </p:childTnLst>
                                </p:cTn>
                              </p:par>
                              <p:par>
                                <p:cTn id="687" presetID="1" presetClass="entr" presetSubtype="0" fill="hold" grpId="0" nodeType="withEffect">
                                  <p:stCondLst>
                                    <p:cond delay="0"/>
                                  </p:stCondLst>
                                  <p:childTnLst>
                                    <p:set>
                                      <p:cBhvr>
                                        <p:cTn id="688" dur="1" fill="hold">
                                          <p:stCondLst>
                                            <p:cond delay="0"/>
                                          </p:stCondLst>
                                        </p:cTn>
                                        <p:tgtEl>
                                          <p:spTgt spid="353"/>
                                        </p:tgtEl>
                                        <p:attrNameLst>
                                          <p:attrName>style.visibility</p:attrName>
                                        </p:attrNameLst>
                                      </p:cBhvr>
                                      <p:to>
                                        <p:strVal val="visible"/>
                                      </p:to>
                                    </p:set>
                                  </p:childTnLst>
                                </p:cTn>
                              </p:par>
                              <p:par>
                                <p:cTn id="689" presetID="1" presetClass="entr" presetSubtype="0" fill="hold" grpId="0" nodeType="withEffect">
                                  <p:stCondLst>
                                    <p:cond delay="0"/>
                                  </p:stCondLst>
                                  <p:childTnLst>
                                    <p:set>
                                      <p:cBhvr>
                                        <p:cTn id="690" dur="1" fill="hold">
                                          <p:stCondLst>
                                            <p:cond delay="0"/>
                                          </p:stCondLst>
                                        </p:cTn>
                                        <p:tgtEl>
                                          <p:spTgt spid="354"/>
                                        </p:tgtEl>
                                        <p:attrNameLst>
                                          <p:attrName>style.visibility</p:attrName>
                                        </p:attrNameLst>
                                      </p:cBhvr>
                                      <p:to>
                                        <p:strVal val="visible"/>
                                      </p:to>
                                    </p:set>
                                  </p:childTnLst>
                                </p:cTn>
                              </p:par>
                              <p:par>
                                <p:cTn id="691" presetID="1" presetClass="entr" presetSubtype="0" fill="hold" grpId="0" nodeType="withEffect">
                                  <p:stCondLst>
                                    <p:cond delay="0"/>
                                  </p:stCondLst>
                                  <p:childTnLst>
                                    <p:set>
                                      <p:cBhvr>
                                        <p:cTn id="692" dur="1" fill="hold">
                                          <p:stCondLst>
                                            <p:cond delay="0"/>
                                          </p:stCondLst>
                                        </p:cTn>
                                        <p:tgtEl>
                                          <p:spTgt spid="355"/>
                                        </p:tgtEl>
                                        <p:attrNameLst>
                                          <p:attrName>style.visibility</p:attrName>
                                        </p:attrNameLst>
                                      </p:cBhvr>
                                      <p:to>
                                        <p:strVal val="visible"/>
                                      </p:to>
                                    </p:set>
                                  </p:childTnLst>
                                </p:cTn>
                              </p:par>
                              <p:par>
                                <p:cTn id="693" presetID="1" presetClass="entr" presetSubtype="0" fill="hold" grpId="0" nodeType="withEffect">
                                  <p:stCondLst>
                                    <p:cond delay="0"/>
                                  </p:stCondLst>
                                  <p:childTnLst>
                                    <p:set>
                                      <p:cBhvr>
                                        <p:cTn id="694" dur="1" fill="hold">
                                          <p:stCondLst>
                                            <p:cond delay="0"/>
                                          </p:stCondLst>
                                        </p:cTn>
                                        <p:tgtEl>
                                          <p:spTgt spid="356"/>
                                        </p:tgtEl>
                                        <p:attrNameLst>
                                          <p:attrName>style.visibility</p:attrName>
                                        </p:attrNameLst>
                                      </p:cBhvr>
                                      <p:to>
                                        <p:strVal val="visible"/>
                                      </p:to>
                                    </p:set>
                                  </p:childTnLst>
                                </p:cTn>
                              </p:par>
                              <p:par>
                                <p:cTn id="695" presetID="1" presetClass="entr" presetSubtype="0" fill="hold" grpId="0" nodeType="withEffect">
                                  <p:stCondLst>
                                    <p:cond delay="0"/>
                                  </p:stCondLst>
                                  <p:childTnLst>
                                    <p:set>
                                      <p:cBhvr>
                                        <p:cTn id="696" dur="1" fill="hold">
                                          <p:stCondLst>
                                            <p:cond delay="0"/>
                                          </p:stCondLst>
                                        </p:cTn>
                                        <p:tgtEl>
                                          <p:spTgt spid="357"/>
                                        </p:tgtEl>
                                        <p:attrNameLst>
                                          <p:attrName>style.visibility</p:attrName>
                                        </p:attrNameLst>
                                      </p:cBhvr>
                                      <p:to>
                                        <p:strVal val="visible"/>
                                      </p:to>
                                    </p:set>
                                  </p:childTnLst>
                                </p:cTn>
                              </p:par>
                              <p:par>
                                <p:cTn id="697" presetID="1" presetClass="entr" presetSubtype="0" fill="hold" grpId="0" nodeType="withEffect">
                                  <p:stCondLst>
                                    <p:cond delay="0"/>
                                  </p:stCondLst>
                                  <p:childTnLst>
                                    <p:set>
                                      <p:cBhvr>
                                        <p:cTn id="698" dur="1" fill="hold">
                                          <p:stCondLst>
                                            <p:cond delay="0"/>
                                          </p:stCondLst>
                                        </p:cTn>
                                        <p:tgtEl>
                                          <p:spTgt spid="358"/>
                                        </p:tgtEl>
                                        <p:attrNameLst>
                                          <p:attrName>style.visibility</p:attrName>
                                        </p:attrNameLst>
                                      </p:cBhvr>
                                      <p:to>
                                        <p:strVal val="visible"/>
                                      </p:to>
                                    </p:set>
                                  </p:childTnLst>
                                </p:cTn>
                              </p:par>
                              <p:par>
                                <p:cTn id="699" presetID="1" presetClass="entr" presetSubtype="0" fill="hold" grpId="0" nodeType="withEffect">
                                  <p:stCondLst>
                                    <p:cond delay="0"/>
                                  </p:stCondLst>
                                  <p:childTnLst>
                                    <p:set>
                                      <p:cBhvr>
                                        <p:cTn id="700" dur="1" fill="hold">
                                          <p:stCondLst>
                                            <p:cond delay="0"/>
                                          </p:stCondLst>
                                        </p:cTn>
                                        <p:tgtEl>
                                          <p:spTgt spid="359"/>
                                        </p:tgtEl>
                                        <p:attrNameLst>
                                          <p:attrName>style.visibility</p:attrName>
                                        </p:attrNameLst>
                                      </p:cBhvr>
                                      <p:to>
                                        <p:strVal val="visible"/>
                                      </p:to>
                                    </p:set>
                                  </p:childTnLst>
                                </p:cTn>
                              </p:par>
                              <p:par>
                                <p:cTn id="701" presetID="1" presetClass="entr" presetSubtype="0" fill="hold" grpId="0" nodeType="withEffect">
                                  <p:stCondLst>
                                    <p:cond delay="0"/>
                                  </p:stCondLst>
                                  <p:childTnLst>
                                    <p:set>
                                      <p:cBhvr>
                                        <p:cTn id="702" dur="1" fill="hold">
                                          <p:stCondLst>
                                            <p:cond delay="0"/>
                                          </p:stCondLst>
                                        </p:cTn>
                                        <p:tgtEl>
                                          <p:spTgt spid="360"/>
                                        </p:tgtEl>
                                        <p:attrNameLst>
                                          <p:attrName>style.visibility</p:attrName>
                                        </p:attrNameLst>
                                      </p:cBhvr>
                                      <p:to>
                                        <p:strVal val="visible"/>
                                      </p:to>
                                    </p:set>
                                  </p:childTnLst>
                                </p:cTn>
                              </p:par>
                              <p:par>
                                <p:cTn id="703" presetID="1" presetClass="entr" presetSubtype="0" fill="hold" grpId="0" nodeType="withEffect">
                                  <p:stCondLst>
                                    <p:cond delay="0"/>
                                  </p:stCondLst>
                                  <p:childTnLst>
                                    <p:set>
                                      <p:cBhvr>
                                        <p:cTn id="704" dur="1" fill="hold">
                                          <p:stCondLst>
                                            <p:cond delay="0"/>
                                          </p:stCondLst>
                                        </p:cTn>
                                        <p:tgtEl>
                                          <p:spTgt spid="361"/>
                                        </p:tgtEl>
                                        <p:attrNameLst>
                                          <p:attrName>style.visibility</p:attrName>
                                        </p:attrNameLst>
                                      </p:cBhvr>
                                      <p:to>
                                        <p:strVal val="visible"/>
                                      </p:to>
                                    </p:set>
                                  </p:childTnLst>
                                </p:cTn>
                              </p:par>
                              <p:par>
                                <p:cTn id="705" presetID="1" presetClass="entr" presetSubtype="0" fill="hold" grpId="0" nodeType="withEffect">
                                  <p:stCondLst>
                                    <p:cond delay="0"/>
                                  </p:stCondLst>
                                  <p:childTnLst>
                                    <p:set>
                                      <p:cBhvr>
                                        <p:cTn id="706" dur="1" fill="hold">
                                          <p:stCondLst>
                                            <p:cond delay="0"/>
                                          </p:stCondLst>
                                        </p:cTn>
                                        <p:tgtEl>
                                          <p:spTgt spid="362"/>
                                        </p:tgtEl>
                                        <p:attrNameLst>
                                          <p:attrName>style.visibility</p:attrName>
                                        </p:attrNameLst>
                                      </p:cBhvr>
                                      <p:to>
                                        <p:strVal val="visible"/>
                                      </p:to>
                                    </p:set>
                                  </p:childTnLst>
                                </p:cTn>
                              </p:par>
                              <p:par>
                                <p:cTn id="707" presetID="1" presetClass="entr" presetSubtype="0" fill="hold" grpId="0" nodeType="withEffect">
                                  <p:stCondLst>
                                    <p:cond delay="0"/>
                                  </p:stCondLst>
                                  <p:childTnLst>
                                    <p:set>
                                      <p:cBhvr>
                                        <p:cTn id="708" dur="1" fill="hold">
                                          <p:stCondLst>
                                            <p:cond delay="0"/>
                                          </p:stCondLst>
                                        </p:cTn>
                                        <p:tgtEl>
                                          <p:spTgt spid="363"/>
                                        </p:tgtEl>
                                        <p:attrNameLst>
                                          <p:attrName>style.visibility</p:attrName>
                                        </p:attrNameLst>
                                      </p:cBhvr>
                                      <p:to>
                                        <p:strVal val="visible"/>
                                      </p:to>
                                    </p:set>
                                  </p:childTnLst>
                                </p:cTn>
                              </p:par>
                              <p:par>
                                <p:cTn id="709" presetID="1" presetClass="entr" presetSubtype="0" fill="hold" grpId="0" nodeType="withEffect">
                                  <p:stCondLst>
                                    <p:cond delay="0"/>
                                  </p:stCondLst>
                                  <p:childTnLst>
                                    <p:set>
                                      <p:cBhvr>
                                        <p:cTn id="710" dur="1" fill="hold">
                                          <p:stCondLst>
                                            <p:cond delay="0"/>
                                          </p:stCondLst>
                                        </p:cTn>
                                        <p:tgtEl>
                                          <p:spTgt spid="364"/>
                                        </p:tgtEl>
                                        <p:attrNameLst>
                                          <p:attrName>style.visibility</p:attrName>
                                        </p:attrNameLst>
                                      </p:cBhvr>
                                      <p:to>
                                        <p:strVal val="visible"/>
                                      </p:to>
                                    </p:set>
                                  </p:childTnLst>
                                </p:cTn>
                              </p:par>
                              <p:par>
                                <p:cTn id="711" presetID="1" presetClass="entr" presetSubtype="0" fill="hold" grpId="0" nodeType="withEffect">
                                  <p:stCondLst>
                                    <p:cond delay="0"/>
                                  </p:stCondLst>
                                  <p:childTnLst>
                                    <p:set>
                                      <p:cBhvr>
                                        <p:cTn id="712" dur="1" fill="hold">
                                          <p:stCondLst>
                                            <p:cond delay="0"/>
                                          </p:stCondLst>
                                        </p:cTn>
                                        <p:tgtEl>
                                          <p:spTgt spid="365"/>
                                        </p:tgtEl>
                                        <p:attrNameLst>
                                          <p:attrName>style.visibility</p:attrName>
                                        </p:attrNameLst>
                                      </p:cBhvr>
                                      <p:to>
                                        <p:strVal val="visible"/>
                                      </p:to>
                                    </p:set>
                                  </p:childTnLst>
                                </p:cTn>
                              </p:par>
                              <p:par>
                                <p:cTn id="713" presetID="1" presetClass="entr" presetSubtype="0" fill="hold" grpId="0" nodeType="withEffect">
                                  <p:stCondLst>
                                    <p:cond delay="0"/>
                                  </p:stCondLst>
                                  <p:childTnLst>
                                    <p:set>
                                      <p:cBhvr>
                                        <p:cTn id="714" dur="1" fill="hold">
                                          <p:stCondLst>
                                            <p:cond delay="0"/>
                                          </p:stCondLst>
                                        </p:cTn>
                                        <p:tgtEl>
                                          <p:spTgt spid="366"/>
                                        </p:tgtEl>
                                        <p:attrNameLst>
                                          <p:attrName>style.visibility</p:attrName>
                                        </p:attrNameLst>
                                      </p:cBhvr>
                                      <p:to>
                                        <p:strVal val="visible"/>
                                      </p:to>
                                    </p:set>
                                  </p:childTnLst>
                                </p:cTn>
                              </p:par>
                              <p:par>
                                <p:cTn id="715" presetID="1" presetClass="entr" presetSubtype="0" fill="hold" grpId="0" nodeType="withEffect">
                                  <p:stCondLst>
                                    <p:cond delay="0"/>
                                  </p:stCondLst>
                                  <p:childTnLst>
                                    <p:set>
                                      <p:cBhvr>
                                        <p:cTn id="716" dur="1" fill="hold">
                                          <p:stCondLst>
                                            <p:cond delay="0"/>
                                          </p:stCondLst>
                                        </p:cTn>
                                        <p:tgtEl>
                                          <p:spTgt spid="367"/>
                                        </p:tgtEl>
                                        <p:attrNameLst>
                                          <p:attrName>style.visibility</p:attrName>
                                        </p:attrNameLst>
                                      </p:cBhvr>
                                      <p:to>
                                        <p:strVal val="visible"/>
                                      </p:to>
                                    </p:set>
                                  </p:childTnLst>
                                </p:cTn>
                              </p:par>
                              <p:par>
                                <p:cTn id="717" presetID="1" presetClass="entr" presetSubtype="0" fill="hold" grpId="0" nodeType="withEffect">
                                  <p:stCondLst>
                                    <p:cond delay="0"/>
                                  </p:stCondLst>
                                  <p:childTnLst>
                                    <p:set>
                                      <p:cBhvr>
                                        <p:cTn id="718" dur="1" fill="hold">
                                          <p:stCondLst>
                                            <p:cond delay="0"/>
                                          </p:stCondLst>
                                        </p:cTn>
                                        <p:tgtEl>
                                          <p:spTgt spid="368"/>
                                        </p:tgtEl>
                                        <p:attrNameLst>
                                          <p:attrName>style.visibility</p:attrName>
                                        </p:attrNameLst>
                                      </p:cBhvr>
                                      <p:to>
                                        <p:strVal val="visible"/>
                                      </p:to>
                                    </p:set>
                                  </p:childTnLst>
                                </p:cTn>
                              </p:par>
                              <p:par>
                                <p:cTn id="719" presetID="1" presetClass="entr" presetSubtype="0" fill="hold" grpId="0" nodeType="withEffect">
                                  <p:stCondLst>
                                    <p:cond delay="0"/>
                                  </p:stCondLst>
                                  <p:childTnLst>
                                    <p:set>
                                      <p:cBhvr>
                                        <p:cTn id="720" dur="1" fill="hold">
                                          <p:stCondLst>
                                            <p:cond delay="0"/>
                                          </p:stCondLst>
                                        </p:cTn>
                                        <p:tgtEl>
                                          <p:spTgt spid="369"/>
                                        </p:tgtEl>
                                        <p:attrNameLst>
                                          <p:attrName>style.visibility</p:attrName>
                                        </p:attrNameLst>
                                      </p:cBhvr>
                                      <p:to>
                                        <p:strVal val="visible"/>
                                      </p:to>
                                    </p:set>
                                  </p:childTnLst>
                                </p:cTn>
                              </p:par>
                              <p:par>
                                <p:cTn id="721" presetID="1" presetClass="entr" presetSubtype="0" fill="hold" grpId="0" nodeType="withEffect">
                                  <p:stCondLst>
                                    <p:cond delay="0"/>
                                  </p:stCondLst>
                                  <p:childTnLst>
                                    <p:set>
                                      <p:cBhvr>
                                        <p:cTn id="722" dur="1" fill="hold">
                                          <p:stCondLst>
                                            <p:cond delay="0"/>
                                          </p:stCondLst>
                                        </p:cTn>
                                        <p:tgtEl>
                                          <p:spTgt spid="370"/>
                                        </p:tgtEl>
                                        <p:attrNameLst>
                                          <p:attrName>style.visibility</p:attrName>
                                        </p:attrNameLst>
                                      </p:cBhvr>
                                      <p:to>
                                        <p:strVal val="visible"/>
                                      </p:to>
                                    </p:set>
                                  </p:childTnLst>
                                </p:cTn>
                              </p:par>
                              <p:par>
                                <p:cTn id="723" presetID="1" presetClass="entr" presetSubtype="0" fill="hold" grpId="0" nodeType="withEffect">
                                  <p:stCondLst>
                                    <p:cond delay="0"/>
                                  </p:stCondLst>
                                  <p:childTnLst>
                                    <p:set>
                                      <p:cBhvr>
                                        <p:cTn id="724" dur="1" fill="hold">
                                          <p:stCondLst>
                                            <p:cond delay="0"/>
                                          </p:stCondLst>
                                        </p:cTn>
                                        <p:tgtEl>
                                          <p:spTgt spid="371"/>
                                        </p:tgtEl>
                                        <p:attrNameLst>
                                          <p:attrName>style.visibility</p:attrName>
                                        </p:attrNameLst>
                                      </p:cBhvr>
                                      <p:to>
                                        <p:strVal val="visible"/>
                                      </p:to>
                                    </p:set>
                                  </p:childTnLst>
                                </p:cTn>
                              </p:par>
                              <p:par>
                                <p:cTn id="725" presetID="1" presetClass="entr" presetSubtype="0" fill="hold" grpId="0" nodeType="withEffect">
                                  <p:stCondLst>
                                    <p:cond delay="0"/>
                                  </p:stCondLst>
                                  <p:childTnLst>
                                    <p:set>
                                      <p:cBhvr>
                                        <p:cTn id="726" dur="1" fill="hold">
                                          <p:stCondLst>
                                            <p:cond delay="0"/>
                                          </p:stCondLst>
                                        </p:cTn>
                                        <p:tgtEl>
                                          <p:spTgt spid="372"/>
                                        </p:tgtEl>
                                        <p:attrNameLst>
                                          <p:attrName>style.visibility</p:attrName>
                                        </p:attrNameLst>
                                      </p:cBhvr>
                                      <p:to>
                                        <p:strVal val="visible"/>
                                      </p:to>
                                    </p:set>
                                  </p:childTnLst>
                                </p:cTn>
                              </p:par>
                              <p:par>
                                <p:cTn id="727" presetID="1" presetClass="entr" presetSubtype="0" fill="hold" grpId="0" nodeType="withEffect">
                                  <p:stCondLst>
                                    <p:cond delay="0"/>
                                  </p:stCondLst>
                                  <p:childTnLst>
                                    <p:set>
                                      <p:cBhvr>
                                        <p:cTn id="728" dur="1" fill="hold">
                                          <p:stCondLst>
                                            <p:cond delay="0"/>
                                          </p:stCondLst>
                                        </p:cTn>
                                        <p:tgtEl>
                                          <p:spTgt spid="373"/>
                                        </p:tgtEl>
                                        <p:attrNameLst>
                                          <p:attrName>style.visibility</p:attrName>
                                        </p:attrNameLst>
                                      </p:cBhvr>
                                      <p:to>
                                        <p:strVal val="visible"/>
                                      </p:to>
                                    </p:set>
                                  </p:childTnLst>
                                </p:cTn>
                              </p:par>
                              <p:par>
                                <p:cTn id="729" presetID="1" presetClass="entr" presetSubtype="0" fill="hold" grpId="0" nodeType="withEffect">
                                  <p:stCondLst>
                                    <p:cond delay="0"/>
                                  </p:stCondLst>
                                  <p:childTnLst>
                                    <p:set>
                                      <p:cBhvr>
                                        <p:cTn id="730" dur="1" fill="hold">
                                          <p:stCondLst>
                                            <p:cond delay="0"/>
                                          </p:stCondLst>
                                        </p:cTn>
                                        <p:tgtEl>
                                          <p:spTgt spid="374"/>
                                        </p:tgtEl>
                                        <p:attrNameLst>
                                          <p:attrName>style.visibility</p:attrName>
                                        </p:attrNameLst>
                                      </p:cBhvr>
                                      <p:to>
                                        <p:strVal val="visible"/>
                                      </p:to>
                                    </p:set>
                                  </p:childTnLst>
                                </p:cTn>
                              </p:par>
                              <p:par>
                                <p:cTn id="731" presetID="1" presetClass="entr" presetSubtype="0" fill="hold" grpId="0" nodeType="withEffect">
                                  <p:stCondLst>
                                    <p:cond delay="0"/>
                                  </p:stCondLst>
                                  <p:childTnLst>
                                    <p:set>
                                      <p:cBhvr>
                                        <p:cTn id="732" dur="1" fill="hold">
                                          <p:stCondLst>
                                            <p:cond delay="0"/>
                                          </p:stCondLst>
                                        </p:cTn>
                                        <p:tgtEl>
                                          <p:spTgt spid="375"/>
                                        </p:tgtEl>
                                        <p:attrNameLst>
                                          <p:attrName>style.visibility</p:attrName>
                                        </p:attrNameLst>
                                      </p:cBhvr>
                                      <p:to>
                                        <p:strVal val="visible"/>
                                      </p:to>
                                    </p:set>
                                  </p:childTnLst>
                                </p:cTn>
                              </p:par>
                              <p:par>
                                <p:cTn id="733" presetID="1" presetClass="entr" presetSubtype="0" fill="hold" grpId="0" nodeType="withEffect">
                                  <p:stCondLst>
                                    <p:cond delay="0"/>
                                  </p:stCondLst>
                                  <p:childTnLst>
                                    <p:set>
                                      <p:cBhvr>
                                        <p:cTn id="734" dur="1" fill="hold">
                                          <p:stCondLst>
                                            <p:cond delay="0"/>
                                          </p:stCondLst>
                                        </p:cTn>
                                        <p:tgtEl>
                                          <p:spTgt spid="376"/>
                                        </p:tgtEl>
                                        <p:attrNameLst>
                                          <p:attrName>style.visibility</p:attrName>
                                        </p:attrNameLst>
                                      </p:cBhvr>
                                      <p:to>
                                        <p:strVal val="visible"/>
                                      </p:to>
                                    </p:set>
                                  </p:childTnLst>
                                </p:cTn>
                              </p:par>
                              <p:par>
                                <p:cTn id="735" presetID="1" presetClass="entr" presetSubtype="0" fill="hold" grpId="0" nodeType="withEffect">
                                  <p:stCondLst>
                                    <p:cond delay="0"/>
                                  </p:stCondLst>
                                  <p:childTnLst>
                                    <p:set>
                                      <p:cBhvr>
                                        <p:cTn id="736" dur="1" fill="hold">
                                          <p:stCondLst>
                                            <p:cond delay="0"/>
                                          </p:stCondLst>
                                        </p:cTn>
                                        <p:tgtEl>
                                          <p:spTgt spid="377"/>
                                        </p:tgtEl>
                                        <p:attrNameLst>
                                          <p:attrName>style.visibility</p:attrName>
                                        </p:attrNameLst>
                                      </p:cBhvr>
                                      <p:to>
                                        <p:strVal val="visible"/>
                                      </p:to>
                                    </p:set>
                                  </p:childTnLst>
                                </p:cTn>
                              </p:par>
                              <p:par>
                                <p:cTn id="737" presetID="1" presetClass="entr" presetSubtype="0" fill="hold" grpId="0" nodeType="withEffect">
                                  <p:stCondLst>
                                    <p:cond delay="0"/>
                                  </p:stCondLst>
                                  <p:childTnLst>
                                    <p:set>
                                      <p:cBhvr>
                                        <p:cTn id="738" dur="1" fill="hold">
                                          <p:stCondLst>
                                            <p:cond delay="0"/>
                                          </p:stCondLst>
                                        </p:cTn>
                                        <p:tgtEl>
                                          <p:spTgt spid="378"/>
                                        </p:tgtEl>
                                        <p:attrNameLst>
                                          <p:attrName>style.visibility</p:attrName>
                                        </p:attrNameLst>
                                      </p:cBhvr>
                                      <p:to>
                                        <p:strVal val="visible"/>
                                      </p:to>
                                    </p:set>
                                  </p:childTnLst>
                                </p:cTn>
                              </p:par>
                              <p:par>
                                <p:cTn id="739" presetID="1" presetClass="entr" presetSubtype="0" fill="hold" grpId="0" nodeType="withEffect">
                                  <p:stCondLst>
                                    <p:cond delay="0"/>
                                  </p:stCondLst>
                                  <p:childTnLst>
                                    <p:set>
                                      <p:cBhvr>
                                        <p:cTn id="740" dur="1" fill="hold">
                                          <p:stCondLst>
                                            <p:cond delay="0"/>
                                          </p:stCondLst>
                                        </p:cTn>
                                        <p:tgtEl>
                                          <p:spTgt spid="379"/>
                                        </p:tgtEl>
                                        <p:attrNameLst>
                                          <p:attrName>style.visibility</p:attrName>
                                        </p:attrNameLst>
                                      </p:cBhvr>
                                      <p:to>
                                        <p:strVal val="visible"/>
                                      </p:to>
                                    </p:set>
                                  </p:childTnLst>
                                </p:cTn>
                              </p:par>
                              <p:par>
                                <p:cTn id="741" presetID="1" presetClass="entr" presetSubtype="0" fill="hold" grpId="0" nodeType="withEffect">
                                  <p:stCondLst>
                                    <p:cond delay="0"/>
                                  </p:stCondLst>
                                  <p:childTnLst>
                                    <p:set>
                                      <p:cBhvr>
                                        <p:cTn id="742" dur="1" fill="hold">
                                          <p:stCondLst>
                                            <p:cond delay="0"/>
                                          </p:stCondLst>
                                        </p:cTn>
                                        <p:tgtEl>
                                          <p:spTgt spid="380"/>
                                        </p:tgtEl>
                                        <p:attrNameLst>
                                          <p:attrName>style.visibility</p:attrName>
                                        </p:attrNameLst>
                                      </p:cBhvr>
                                      <p:to>
                                        <p:strVal val="visible"/>
                                      </p:to>
                                    </p:set>
                                  </p:childTnLst>
                                </p:cTn>
                              </p:par>
                              <p:par>
                                <p:cTn id="743" presetID="1" presetClass="entr" presetSubtype="0" fill="hold" grpId="0" nodeType="withEffect">
                                  <p:stCondLst>
                                    <p:cond delay="0"/>
                                  </p:stCondLst>
                                  <p:childTnLst>
                                    <p:set>
                                      <p:cBhvr>
                                        <p:cTn id="744" dur="1" fill="hold">
                                          <p:stCondLst>
                                            <p:cond delay="0"/>
                                          </p:stCondLst>
                                        </p:cTn>
                                        <p:tgtEl>
                                          <p:spTgt spid="381"/>
                                        </p:tgtEl>
                                        <p:attrNameLst>
                                          <p:attrName>style.visibility</p:attrName>
                                        </p:attrNameLst>
                                      </p:cBhvr>
                                      <p:to>
                                        <p:strVal val="visible"/>
                                      </p:to>
                                    </p:set>
                                  </p:childTnLst>
                                </p:cTn>
                              </p:par>
                              <p:par>
                                <p:cTn id="745" presetID="1" presetClass="entr" presetSubtype="0" fill="hold" grpId="0" nodeType="withEffect">
                                  <p:stCondLst>
                                    <p:cond delay="0"/>
                                  </p:stCondLst>
                                  <p:childTnLst>
                                    <p:set>
                                      <p:cBhvr>
                                        <p:cTn id="746" dur="1" fill="hold">
                                          <p:stCondLst>
                                            <p:cond delay="0"/>
                                          </p:stCondLst>
                                        </p:cTn>
                                        <p:tgtEl>
                                          <p:spTgt spid="382"/>
                                        </p:tgtEl>
                                        <p:attrNameLst>
                                          <p:attrName>style.visibility</p:attrName>
                                        </p:attrNameLst>
                                      </p:cBhvr>
                                      <p:to>
                                        <p:strVal val="visible"/>
                                      </p:to>
                                    </p:set>
                                  </p:childTnLst>
                                </p:cTn>
                              </p:par>
                              <p:par>
                                <p:cTn id="747" presetID="1" presetClass="entr" presetSubtype="0" fill="hold" grpId="0" nodeType="withEffect">
                                  <p:stCondLst>
                                    <p:cond delay="0"/>
                                  </p:stCondLst>
                                  <p:childTnLst>
                                    <p:set>
                                      <p:cBhvr>
                                        <p:cTn id="748" dur="1" fill="hold">
                                          <p:stCondLst>
                                            <p:cond delay="0"/>
                                          </p:stCondLst>
                                        </p:cTn>
                                        <p:tgtEl>
                                          <p:spTgt spid="383"/>
                                        </p:tgtEl>
                                        <p:attrNameLst>
                                          <p:attrName>style.visibility</p:attrName>
                                        </p:attrNameLst>
                                      </p:cBhvr>
                                      <p:to>
                                        <p:strVal val="visible"/>
                                      </p:to>
                                    </p:set>
                                  </p:childTnLst>
                                </p:cTn>
                              </p:par>
                              <p:par>
                                <p:cTn id="749" presetID="1" presetClass="entr" presetSubtype="0" fill="hold" grpId="0" nodeType="withEffect">
                                  <p:stCondLst>
                                    <p:cond delay="0"/>
                                  </p:stCondLst>
                                  <p:childTnLst>
                                    <p:set>
                                      <p:cBhvr>
                                        <p:cTn id="750" dur="1" fill="hold">
                                          <p:stCondLst>
                                            <p:cond delay="0"/>
                                          </p:stCondLst>
                                        </p:cTn>
                                        <p:tgtEl>
                                          <p:spTgt spid="384"/>
                                        </p:tgtEl>
                                        <p:attrNameLst>
                                          <p:attrName>style.visibility</p:attrName>
                                        </p:attrNameLst>
                                      </p:cBhvr>
                                      <p:to>
                                        <p:strVal val="visible"/>
                                      </p:to>
                                    </p:set>
                                  </p:childTnLst>
                                </p:cTn>
                              </p:par>
                              <p:par>
                                <p:cTn id="751" presetID="1" presetClass="entr" presetSubtype="0" fill="hold" grpId="0" nodeType="withEffect">
                                  <p:stCondLst>
                                    <p:cond delay="0"/>
                                  </p:stCondLst>
                                  <p:childTnLst>
                                    <p:set>
                                      <p:cBhvr>
                                        <p:cTn id="752" dur="1" fill="hold">
                                          <p:stCondLst>
                                            <p:cond delay="0"/>
                                          </p:stCondLst>
                                        </p:cTn>
                                        <p:tgtEl>
                                          <p:spTgt spid="385"/>
                                        </p:tgtEl>
                                        <p:attrNameLst>
                                          <p:attrName>style.visibility</p:attrName>
                                        </p:attrNameLst>
                                      </p:cBhvr>
                                      <p:to>
                                        <p:strVal val="visible"/>
                                      </p:to>
                                    </p:set>
                                  </p:childTnLst>
                                </p:cTn>
                              </p:par>
                              <p:par>
                                <p:cTn id="753" presetID="1" presetClass="entr" presetSubtype="0" fill="hold" grpId="0" nodeType="withEffect">
                                  <p:stCondLst>
                                    <p:cond delay="0"/>
                                  </p:stCondLst>
                                  <p:childTnLst>
                                    <p:set>
                                      <p:cBhvr>
                                        <p:cTn id="754" dur="1" fill="hold">
                                          <p:stCondLst>
                                            <p:cond delay="0"/>
                                          </p:stCondLst>
                                        </p:cTn>
                                        <p:tgtEl>
                                          <p:spTgt spid="386"/>
                                        </p:tgtEl>
                                        <p:attrNameLst>
                                          <p:attrName>style.visibility</p:attrName>
                                        </p:attrNameLst>
                                      </p:cBhvr>
                                      <p:to>
                                        <p:strVal val="visible"/>
                                      </p:to>
                                    </p:set>
                                  </p:childTnLst>
                                </p:cTn>
                              </p:par>
                              <p:par>
                                <p:cTn id="755" presetID="1" presetClass="entr" presetSubtype="0" fill="hold" grpId="0" nodeType="withEffect">
                                  <p:stCondLst>
                                    <p:cond delay="0"/>
                                  </p:stCondLst>
                                  <p:childTnLst>
                                    <p:set>
                                      <p:cBhvr>
                                        <p:cTn id="756" dur="1" fill="hold">
                                          <p:stCondLst>
                                            <p:cond delay="0"/>
                                          </p:stCondLst>
                                        </p:cTn>
                                        <p:tgtEl>
                                          <p:spTgt spid="387"/>
                                        </p:tgtEl>
                                        <p:attrNameLst>
                                          <p:attrName>style.visibility</p:attrName>
                                        </p:attrNameLst>
                                      </p:cBhvr>
                                      <p:to>
                                        <p:strVal val="visible"/>
                                      </p:to>
                                    </p:set>
                                  </p:childTnLst>
                                </p:cTn>
                              </p:par>
                              <p:par>
                                <p:cTn id="757" presetID="1" presetClass="entr" presetSubtype="0" fill="hold" grpId="0" nodeType="withEffect">
                                  <p:stCondLst>
                                    <p:cond delay="0"/>
                                  </p:stCondLst>
                                  <p:childTnLst>
                                    <p:set>
                                      <p:cBhvr>
                                        <p:cTn id="758" dur="1" fill="hold">
                                          <p:stCondLst>
                                            <p:cond delay="0"/>
                                          </p:stCondLst>
                                        </p:cTn>
                                        <p:tgtEl>
                                          <p:spTgt spid="388"/>
                                        </p:tgtEl>
                                        <p:attrNameLst>
                                          <p:attrName>style.visibility</p:attrName>
                                        </p:attrNameLst>
                                      </p:cBhvr>
                                      <p:to>
                                        <p:strVal val="visible"/>
                                      </p:to>
                                    </p:set>
                                  </p:childTnLst>
                                </p:cTn>
                              </p:par>
                              <p:par>
                                <p:cTn id="759" presetID="1" presetClass="entr" presetSubtype="0" fill="hold" grpId="0" nodeType="withEffect">
                                  <p:stCondLst>
                                    <p:cond delay="0"/>
                                  </p:stCondLst>
                                  <p:childTnLst>
                                    <p:set>
                                      <p:cBhvr>
                                        <p:cTn id="760" dur="1" fill="hold">
                                          <p:stCondLst>
                                            <p:cond delay="0"/>
                                          </p:stCondLst>
                                        </p:cTn>
                                        <p:tgtEl>
                                          <p:spTgt spid="389"/>
                                        </p:tgtEl>
                                        <p:attrNameLst>
                                          <p:attrName>style.visibility</p:attrName>
                                        </p:attrNameLst>
                                      </p:cBhvr>
                                      <p:to>
                                        <p:strVal val="visible"/>
                                      </p:to>
                                    </p:set>
                                  </p:childTnLst>
                                </p:cTn>
                              </p:par>
                              <p:par>
                                <p:cTn id="761" presetID="1" presetClass="entr" presetSubtype="0" fill="hold" grpId="0" nodeType="withEffect">
                                  <p:stCondLst>
                                    <p:cond delay="0"/>
                                  </p:stCondLst>
                                  <p:childTnLst>
                                    <p:set>
                                      <p:cBhvr>
                                        <p:cTn id="762" dur="1" fill="hold">
                                          <p:stCondLst>
                                            <p:cond delay="0"/>
                                          </p:stCondLst>
                                        </p:cTn>
                                        <p:tgtEl>
                                          <p:spTgt spid="390"/>
                                        </p:tgtEl>
                                        <p:attrNameLst>
                                          <p:attrName>style.visibility</p:attrName>
                                        </p:attrNameLst>
                                      </p:cBhvr>
                                      <p:to>
                                        <p:strVal val="visible"/>
                                      </p:to>
                                    </p:set>
                                  </p:childTnLst>
                                </p:cTn>
                              </p:par>
                              <p:par>
                                <p:cTn id="763" presetID="1" presetClass="entr" presetSubtype="0" fill="hold" grpId="0" nodeType="withEffect">
                                  <p:stCondLst>
                                    <p:cond delay="0"/>
                                  </p:stCondLst>
                                  <p:childTnLst>
                                    <p:set>
                                      <p:cBhvr>
                                        <p:cTn id="764" dur="1" fill="hold">
                                          <p:stCondLst>
                                            <p:cond delay="0"/>
                                          </p:stCondLst>
                                        </p:cTn>
                                        <p:tgtEl>
                                          <p:spTgt spid="391"/>
                                        </p:tgtEl>
                                        <p:attrNameLst>
                                          <p:attrName>style.visibility</p:attrName>
                                        </p:attrNameLst>
                                      </p:cBhvr>
                                      <p:to>
                                        <p:strVal val="visible"/>
                                      </p:to>
                                    </p:set>
                                  </p:childTnLst>
                                </p:cTn>
                              </p:par>
                              <p:par>
                                <p:cTn id="765" presetID="1" presetClass="entr" presetSubtype="0" fill="hold" grpId="0" nodeType="withEffect">
                                  <p:stCondLst>
                                    <p:cond delay="0"/>
                                  </p:stCondLst>
                                  <p:childTnLst>
                                    <p:set>
                                      <p:cBhvr>
                                        <p:cTn id="766" dur="1" fill="hold">
                                          <p:stCondLst>
                                            <p:cond delay="0"/>
                                          </p:stCondLst>
                                        </p:cTn>
                                        <p:tgtEl>
                                          <p:spTgt spid="392"/>
                                        </p:tgtEl>
                                        <p:attrNameLst>
                                          <p:attrName>style.visibility</p:attrName>
                                        </p:attrNameLst>
                                      </p:cBhvr>
                                      <p:to>
                                        <p:strVal val="visible"/>
                                      </p:to>
                                    </p:set>
                                  </p:childTnLst>
                                </p:cTn>
                              </p:par>
                              <p:par>
                                <p:cTn id="767" presetID="1" presetClass="entr" presetSubtype="0" fill="hold" grpId="0" nodeType="withEffect">
                                  <p:stCondLst>
                                    <p:cond delay="0"/>
                                  </p:stCondLst>
                                  <p:childTnLst>
                                    <p:set>
                                      <p:cBhvr>
                                        <p:cTn id="768" dur="1" fill="hold">
                                          <p:stCondLst>
                                            <p:cond delay="0"/>
                                          </p:stCondLst>
                                        </p:cTn>
                                        <p:tgtEl>
                                          <p:spTgt spid="393"/>
                                        </p:tgtEl>
                                        <p:attrNameLst>
                                          <p:attrName>style.visibility</p:attrName>
                                        </p:attrNameLst>
                                      </p:cBhvr>
                                      <p:to>
                                        <p:strVal val="visible"/>
                                      </p:to>
                                    </p:set>
                                  </p:childTnLst>
                                </p:cTn>
                              </p:par>
                              <p:par>
                                <p:cTn id="769" presetID="1" presetClass="entr" presetSubtype="0" fill="hold" grpId="0" nodeType="withEffect">
                                  <p:stCondLst>
                                    <p:cond delay="0"/>
                                  </p:stCondLst>
                                  <p:childTnLst>
                                    <p:set>
                                      <p:cBhvr>
                                        <p:cTn id="770" dur="1" fill="hold">
                                          <p:stCondLst>
                                            <p:cond delay="0"/>
                                          </p:stCondLst>
                                        </p:cTn>
                                        <p:tgtEl>
                                          <p:spTgt spid="394"/>
                                        </p:tgtEl>
                                        <p:attrNameLst>
                                          <p:attrName>style.visibility</p:attrName>
                                        </p:attrNameLst>
                                      </p:cBhvr>
                                      <p:to>
                                        <p:strVal val="visible"/>
                                      </p:to>
                                    </p:set>
                                  </p:childTnLst>
                                </p:cTn>
                              </p:par>
                              <p:par>
                                <p:cTn id="771" presetID="1" presetClass="entr" presetSubtype="0" fill="hold" grpId="0" nodeType="withEffect">
                                  <p:stCondLst>
                                    <p:cond delay="0"/>
                                  </p:stCondLst>
                                  <p:childTnLst>
                                    <p:set>
                                      <p:cBhvr>
                                        <p:cTn id="772" dur="1" fill="hold">
                                          <p:stCondLst>
                                            <p:cond delay="0"/>
                                          </p:stCondLst>
                                        </p:cTn>
                                        <p:tgtEl>
                                          <p:spTgt spid="395"/>
                                        </p:tgtEl>
                                        <p:attrNameLst>
                                          <p:attrName>style.visibility</p:attrName>
                                        </p:attrNameLst>
                                      </p:cBhvr>
                                      <p:to>
                                        <p:strVal val="visible"/>
                                      </p:to>
                                    </p:set>
                                  </p:childTnLst>
                                </p:cTn>
                              </p:par>
                              <p:par>
                                <p:cTn id="773" presetID="1" presetClass="entr" presetSubtype="0" fill="hold" grpId="0" nodeType="withEffect">
                                  <p:stCondLst>
                                    <p:cond delay="0"/>
                                  </p:stCondLst>
                                  <p:childTnLst>
                                    <p:set>
                                      <p:cBhvr>
                                        <p:cTn id="774" dur="1" fill="hold">
                                          <p:stCondLst>
                                            <p:cond delay="0"/>
                                          </p:stCondLst>
                                        </p:cTn>
                                        <p:tgtEl>
                                          <p:spTgt spid="396"/>
                                        </p:tgtEl>
                                        <p:attrNameLst>
                                          <p:attrName>style.visibility</p:attrName>
                                        </p:attrNameLst>
                                      </p:cBhvr>
                                      <p:to>
                                        <p:strVal val="visible"/>
                                      </p:to>
                                    </p:set>
                                  </p:childTnLst>
                                </p:cTn>
                              </p:par>
                              <p:par>
                                <p:cTn id="775" presetID="1" presetClass="entr" presetSubtype="0" fill="hold" grpId="0" nodeType="withEffect">
                                  <p:stCondLst>
                                    <p:cond delay="0"/>
                                  </p:stCondLst>
                                  <p:childTnLst>
                                    <p:set>
                                      <p:cBhvr>
                                        <p:cTn id="776" dur="1" fill="hold">
                                          <p:stCondLst>
                                            <p:cond delay="0"/>
                                          </p:stCondLst>
                                        </p:cTn>
                                        <p:tgtEl>
                                          <p:spTgt spid="397"/>
                                        </p:tgtEl>
                                        <p:attrNameLst>
                                          <p:attrName>style.visibility</p:attrName>
                                        </p:attrNameLst>
                                      </p:cBhvr>
                                      <p:to>
                                        <p:strVal val="visible"/>
                                      </p:to>
                                    </p:set>
                                  </p:childTnLst>
                                </p:cTn>
                              </p:par>
                              <p:par>
                                <p:cTn id="777" presetID="1" presetClass="entr" presetSubtype="0" fill="hold" grpId="0" nodeType="withEffect">
                                  <p:stCondLst>
                                    <p:cond delay="0"/>
                                  </p:stCondLst>
                                  <p:childTnLst>
                                    <p:set>
                                      <p:cBhvr>
                                        <p:cTn id="778" dur="1" fill="hold">
                                          <p:stCondLst>
                                            <p:cond delay="0"/>
                                          </p:stCondLst>
                                        </p:cTn>
                                        <p:tgtEl>
                                          <p:spTgt spid="398"/>
                                        </p:tgtEl>
                                        <p:attrNameLst>
                                          <p:attrName>style.visibility</p:attrName>
                                        </p:attrNameLst>
                                      </p:cBhvr>
                                      <p:to>
                                        <p:strVal val="visible"/>
                                      </p:to>
                                    </p:set>
                                  </p:childTnLst>
                                </p:cTn>
                              </p:par>
                              <p:par>
                                <p:cTn id="779" presetID="1" presetClass="entr" presetSubtype="0" fill="hold" grpId="0" nodeType="withEffect">
                                  <p:stCondLst>
                                    <p:cond delay="0"/>
                                  </p:stCondLst>
                                  <p:childTnLst>
                                    <p:set>
                                      <p:cBhvr>
                                        <p:cTn id="780" dur="1" fill="hold">
                                          <p:stCondLst>
                                            <p:cond delay="0"/>
                                          </p:stCondLst>
                                        </p:cTn>
                                        <p:tgtEl>
                                          <p:spTgt spid="399"/>
                                        </p:tgtEl>
                                        <p:attrNameLst>
                                          <p:attrName>style.visibility</p:attrName>
                                        </p:attrNameLst>
                                      </p:cBhvr>
                                      <p:to>
                                        <p:strVal val="visible"/>
                                      </p:to>
                                    </p:set>
                                  </p:childTnLst>
                                </p:cTn>
                              </p:par>
                              <p:par>
                                <p:cTn id="781" presetID="1" presetClass="entr" presetSubtype="0" fill="hold" grpId="0" nodeType="withEffect">
                                  <p:stCondLst>
                                    <p:cond delay="0"/>
                                  </p:stCondLst>
                                  <p:childTnLst>
                                    <p:set>
                                      <p:cBhvr>
                                        <p:cTn id="782" dur="1" fill="hold">
                                          <p:stCondLst>
                                            <p:cond delay="0"/>
                                          </p:stCondLst>
                                        </p:cTn>
                                        <p:tgtEl>
                                          <p:spTgt spid="400"/>
                                        </p:tgtEl>
                                        <p:attrNameLst>
                                          <p:attrName>style.visibility</p:attrName>
                                        </p:attrNameLst>
                                      </p:cBhvr>
                                      <p:to>
                                        <p:strVal val="visible"/>
                                      </p:to>
                                    </p:set>
                                  </p:childTnLst>
                                </p:cTn>
                              </p:par>
                              <p:par>
                                <p:cTn id="783" presetID="1" presetClass="entr" presetSubtype="0" fill="hold" grpId="0" nodeType="withEffect">
                                  <p:stCondLst>
                                    <p:cond delay="0"/>
                                  </p:stCondLst>
                                  <p:childTnLst>
                                    <p:set>
                                      <p:cBhvr>
                                        <p:cTn id="784" dur="1" fill="hold">
                                          <p:stCondLst>
                                            <p:cond delay="0"/>
                                          </p:stCondLst>
                                        </p:cTn>
                                        <p:tgtEl>
                                          <p:spTgt spid="401"/>
                                        </p:tgtEl>
                                        <p:attrNameLst>
                                          <p:attrName>style.visibility</p:attrName>
                                        </p:attrNameLst>
                                      </p:cBhvr>
                                      <p:to>
                                        <p:strVal val="visible"/>
                                      </p:to>
                                    </p:set>
                                  </p:childTnLst>
                                </p:cTn>
                              </p:par>
                              <p:par>
                                <p:cTn id="785" presetID="1" presetClass="entr" presetSubtype="0" fill="hold" grpId="0" nodeType="withEffect">
                                  <p:stCondLst>
                                    <p:cond delay="0"/>
                                  </p:stCondLst>
                                  <p:childTnLst>
                                    <p:set>
                                      <p:cBhvr>
                                        <p:cTn id="786" dur="1" fill="hold">
                                          <p:stCondLst>
                                            <p:cond delay="0"/>
                                          </p:stCondLst>
                                        </p:cTn>
                                        <p:tgtEl>
                                          <p:spTgt spid="402"/>
                                        </p:tgtEl>
                                        <p:attrNameLst>
                                          <p:attrName>style.visibility</p:attrName>
                                        </p:attrNameLst>
                                      </p:cBhvr>
                                      <p:to>
                                        <p:strVal val="visible"/>
                                      </p:to>
                                    </p:set>
                                  </p:childTnLst>
                                </p:cTn>
                              </p:par>
                              <p:par>
                                <p:cTn id="787" presetID="1" presetClass="entr" presetSubtype="0" fill="hold" grpId="0" nodeType="withEffect">
                                  <p:stCondLst>
                                    <p:cond delay="0"/>
                                  </p:stCondLst>
                                  <p:childTnLst>
                                    <p:set>
                                      <p:cBhvr>
                                        <p:cTn id="788" dur="1" fill="hold">
                                          <p:stCondLst>
                                            <p:cond delay="0"/>
                                          </p:stCondLst>
                                        </p:cTn>
                                        <p:tgtEl>
                                          <p:spTgt spid="403"/>
                                        </p:tgtEl>
                                        <p:attrNameLst>
                                          <p:attrName>style.visibility</p:attrName>
                                        </p:attrNameLst>
                                      </p:cBhvr>
                                      <p:to>
                                        <p:strVal val="visible"/>
                                      </p:to>
                                    </p:set>
                                  </p:childTnLst>
                                </p:cTn>
                              </p:par>
                              <p:par>
                                <p:cTn id="789" presetID="1" presetClass="entr" presetSubtype="0" fill="hold" grpId="0" nodeType="withEffect">
                                  <p:stCondLst>
                                    <p:cond delay="0"/>
                                  </p:stCondLst>
                                  <p:childTnLst>
                                    <p:set>
                                      <p:cBhvr>
                                        <p:cTn id="790" dur="1" fill="hold">
                                          <p:stCondLst>
                                            <p:cond delay="0"/>
                                          </p:stCondLst>
                                        </p:cTn>
                                        <p:tgtEl>
                                          <p:spTgt spid="404"/>
                                        </p:tgtEl>
                                        <p:attrNameLst>
                                          <p:attrName>style.visibility</p:attrName>
                                        </p:attrNameLst>
                                      </p:cBhvr>
                                      <p:to>
                                        <p:strVal val="visible"/>
                                      </p:to>
                                    </p:set>
                                  </p:childTnLst>
                                </p:cTn>
                              </p:par>
                              <p:par>
                                <p:cTn id="791" presetID="1" presetClass="entr" presetSubtype="0" fill="hold" grpId="0" nodeType="withEffect">
                                  <p:stCondLst>
                                    <p:cond delay="0"/>
                                  </p:stCondLst>
                                  <p:childTnLst>
                                    <p:set>
                                      <p:cBhvr>
                                        <p:cTn id="792" dur="1" fill="hold">
                                          <p:stCondLst>
                                            <p:cond delay="0"/>
                                          </p:stCondLst>
                                        </p:cTn>
                                        <p:tgtEl>
                                          <p:spTgt spid="405"/>
                                        </p:tgtEl>
                                        <p:attrNameLst>
                                          <p:attrName>style.visibility</p:attrName>
                                        </p:attrNameLst>
                                      </p:cBhvr>
                                      <p:to>
                                        <p:strVal val="visible"/>
                                      </p:to>
                                    </p:set>
                                  </p:childTnLst>
                                </p:cTn>
                              </p:par>
                              <p:par>
                                <p:cTn id="793" presetID="1" presetClass="entr" presetSubtype="0" fill="hold" grpId="0" nodeType="withEffect">
                                  <p:stCondLst>
                                    <p:cond delay="0"/>
                                  </p:stCondLst>
                                  <p:childTnLst>
                                    <p:set>
                                      <p:cBhvr>
                                        <p:cTn id="794" dur="1" fill="hold">
                                          <p:stCondLst>
                                            <p:cond delay="0"/>
                                          </p:stCondLst>
                                        </p:cTn>
                                        <p:tgtEl>
                                          <p:spTgt spid="406"/>
                                        </p:tgtEl>
                                        <p:attrNameLst>
                                          <p:attrName>style.visibility</p:attrName>
                                        </p:attrNameLst>
                                      </p:cBhvr>
                                      <p:to>
                                        <p:strVal val="visible"/>
                                      </p:to>
                                    </p:set>
                                  </p:childTnLst>
                                </p:cTn>
                              </p:par>
                              <p:par>
                                <p:cTn id="795" presetID="1" presetClass="entr" presetSubtype="0" fill="hold" grpId="0" nodeType="withEffect">
                                  <p:stCondLst>
                                    <p:cond delay="0"/>
                                  </p:stCondLst>
                                  <p:childTnLst>
                                    <p:set>
                                      <p:cBhvr>
                                        <p:cTn id="796" dur="1" fill="hold">
                                          <p:stCondLst>
                                            <p:cond delay="0"/>
                                          </p:stCondLst>
                                        </p:cTn>
                                        <p:tgtEl>
                                          <p:spTgt spid="407"/>
                                        </p:tgtEl>
                                        <p:attrNameLst>
                                          <p:attrName>style.visibility</p:attrName>
                                        </p:attrNameLst>
                                      </p:cBhvr>
                                      <p:to>
                                        <p:strVal val="visible"/>
                                      </p:to>
                                    </p:set>
                                  </p:childTnLst>
                                </p:cTn>
                              </p:par>
                              <p:par>
                                <p:cTn id="797" presetID="1" presetClass="entr" presetSubtype="0" fill="hold" grpId="0" nodeType="withEffect">
                                  <p:stCondLst>
                                    <p:cond delay="0"/>
                                  </p:stCondLst>
                                  <p:childTnLst>
                                    <p:set>
                                      <p:cBhvr>
                                        <p:cTn id="798" dur="1" fill="hold">
                                          <p:stCondLst>
                                            <p:cond delay="0"/>
                                          </p:stCondLst>
                                        </p:cTn>
                                        <p:tgtEl>
                                          <p:spTgt spid="408"/>
                                        </p:tgtEl>
                                        <p:attrNameLst>
                                          <p:attrName>style.visibility</p:attrName>
                                        </p:attrNameLst>
                                      </p:cBhvr>
                                      <p:to>
                                        <p:strVal val="visible"/>
                                      </p:to>
                                    </p:set>
                                  </p:childTnLst>
                                </p:cTn>
                              </p:par>
                              <p:par>
                                <p:cTn id="799" presetID="1" presetClass="entr" presetSubtype="0" fill="hold" grpId="0" nodeType="withEffect">
                                  <p:stCondLst>
                                    <p:cond delay="0"/>
                                  </p:stCondLst>
                                  <p:childTnLst>
                                    <p:set>
                                      <p:cBhvr>
                                        <p:cTn id="800" dur="1" fill="hold">
                                          <p:stCondLst>
                                            <p:cond delay="0"/>
                                          </p:stCondLst>
                                        </p:cTn>
                                        <p:tgtEl>
                                          <p:spTgt spid="409"/>
                                        </p:tgtEl>
                                        <p:attrNameLst>
                                          <p:attrName>style.visibility</p:attrName>
                                        </p:attrNameLst>
                                      </p:cBhvr>
                                      <p:to>
                                        <p:strVal val="visible"/>
                                      </p:to>
                                    </p:set>
                                  </p:childTnLst>
                                </p:cTn>
                              </p:par>
                              <p:par>
                                <p:cTn id="801" presetID="1" presetClass="entr" presetSubtype="0" fill="hold" grpId="0" nodeType="withEffect">
                                  <p:stCondLst>
                                    <p:cond delay="0"/>
                                  </p:stCondLst>
                                  <p:childTnLst>
                                    <p:set>
                                      <p:cBhvr>
                                        <p:cTn id="802" dur="1" fill="hold">
                                          <p:stCondLst>
                                            <p:cond delay="0"/>
                                          </p:stCondLst>
                                        </p:cTn>
                                        <p:tgtEl>
                                          <p:spTgt spid="410"/>
                                        </p:tgtEl>
                                        <p:attrNameLst>
                                          <p:attrName>style.visibility</p:attrName>
                                        </p:attrNameLst>
                                      </p:cBhvr>
                                      <p:to>
                                        <p:strVal val="visible"/>
                                      </p:to>
                                    </p:set>
                                  </p:childTnLst>
                                </p:cTn>
                              </p:par>
                              <p:par>
                                <p:cTn id="803" presetID="1" presetClass="entr" presetSubtype="0" fill="hold" grpId="0" nodeType="withEffect">
                                  <p:stCondLst>
                                    <p:cond delay="0"/>
                                  </p:stCondLst>
                                  <p:childTnLst>
                                    <p:set>
                                      <p:cBhvr>
                                        <p:cTn id="804" dur="1" fill="hold">
                                          <p:stCondLst>
                                            <p:cond delay="0"/>
                                          </p:stCondLst>
                                        </p:cTn>
                                        <p:tgtEl>
                                          <p:spTgt spid="411"/>
                                        </p:tgtEl>
                                        <p:attrNameLst>
                                          <p:attrName>style.visibility</p:attrName>
                                        </p:attrNameLst>
                                      </p:cBhvr>
                                      <p:to>
                                        <p:strVal val="visible"/>
                                      </p:to>
                                    </p:set>
                                  </p:childTnLst>
                                </p:cTn>
                              </p:par>
                              <p:par>
                                <p:cTn id="805" presetID="1" presetClass="entr" presetSubtype="0" fill="hold" grpId="0" nodeType="withEffect">
                                  <p:stCondLst>
                                    <p:cond delay="0"/>
                                  </p:stCondLst>
                                  <p:childTnLst>
                                    <p:set>
                                      <p:cBhvr>
                                        <p:cTn id="806" dur="1" fill="hold">
                                          <p:stCondLst>
                                            <p:cond delay="0"/>
                                          </p:stCondLst>
                                        </p:cTn>
                                        <p:tgtEl>
                                          <p:spTgt spid="412"/>
                                        </p:tgtEl>
                                        <p:attrNameLst>
                                          <p:attrName>style.visibility</p:attrName>
                                        </p:attrNameLst>
                                      </p:cBhvr>
                                      <p:to>
                                        <p:strVal val="visible"/>
                                      </p:to>
                                    </p:set>
                                  </p:childTnLst>
                                </p:cTn>
                              </p:par>
                              <p:par>
                                <p:cTn id="807" presetID="1" presetClass="entr" presetSubtype="0" fill="hold" grpId="0" nodeType="withEffect">
                                  <p:stCondLst>
                                    <p:cond delay="0"/>
                                  </p:stCondLst>
                                  <p:childTnLst>
                                    <p:set>
                                      <p:cBhvr>
                                        <p:cTn id="808" dur="1" fill="hold">
                                          <p:stCondLst>
                                            <p:cond delay="0"/>
                                          </p:stCondLst>
                                        </p:cTn>
                                        <p:tgtEl>
                                          <p:spTgt spid="413"/>
                                        </p:tgtEl>
                                        <p:attrNameLst>
                                          <p:attrName>style.visibility</p:attrName>
                                        </p:attrNameLst>
                                      </p:cBhvr>
                                      <p:to>
                                        <p:strVal val="visible"/>
                                      </p:to>
                                    </p:set>
                                  </p:childTnLst>
                                </p:cTn>
                              </p:par>
                              <p:par>
                                <p:cTn id="809" presetID="1" presetClass="entr" presetSubtype="0" fill="hold" grpId="0" nodeType="withEffect">
                                  <p:stCondLst>
                                    <p:cond delay="0"/>
                                  </p:stCondLst>
                                  <p:childTnLst>
                                    <p:set>
                                      <p:cBhvr>
                                        <p:cTn id="810" dur="1" fill="hold">
                                          <p:stCondLst>
                                            <p:cond delay="0"/>
                                          </p:stCondLst>
                                        </p:cTn>
                                        <p:tgtEl>
                                          <p:spTgt spid="414"/>
                                        </p:tgtEl>
                                        <p:attrNameLst>
                                          <p:attrName>style.visibility</p:attrName>
                                        </p:attrNameLst>
                                      </p:cBhvr>
                                      <p:to>
                                        <p:strVal val="visible"/>
                                      </p:to>
                                    </p:set>
                                  </p:childTnLst>
                                </p:cTn>
                              </p:par>
                              <p:par>
                                <p:cTn id="811" presetID="1" presetClass="entr" presetSubtype="0" fill="hold" grpId="0" nodeType="withEffect">
                                  <p:stCondLst>
                                    <p:cond delay="0"/>
                                  </p:stCondLst>
                                  <p:childTnLst>
                                    <p:set>
                                      <p:cBhvr>
                                        <p:cTn id="812" dur="1" fill="hold">
                                          <p:stCondLst>
                                            <p:cond delay="0"/>
                                          </p:stCondLst>
                                        </p:cTn>
                                        <p:tgtEl>
                                          <p:spTgt spid="415"/>
                                        </p:tgtEl>
                                        <p:attrNameLst>
                                          <p:attrName>style.visibility</p:attrName>
                                        </p:attrNameLst>
                                      </p:cBhvr>
                                      <p:to>
                                        <p:strVal val="visible"/>
                                      </p:to>
                                    </p:set>
                                  </p:childTnLst>
                                </p:cTn>
                              </p:par>
                              <p:par>
                                <p:cTn id="813" presetID="1" presetClass="entr" presetSubtype="0" fill="hold" grpId="0" nodeType="withEffect">
                                  <p:stCondLst>
                                    <p:cond delay="0"/>
                                  </p:stCondLst>
                                  <p:childTnLst>
                                    <p:set>
                                      <p:cBhvr>
                                        <p:cTn id="814" dur="1" fill="hold">
                                          <p:stCondLst>
                                            <p:cond delay="0"/>
                                          </p:stCondLst>
                                        </p:cTn>
                                        <p:tgtEl>
                                          <p:spTgt spid="416"/>
                                        </p:tgtEl>
                                        <p:attrNameLst>
                                          <p:attrName>style.visibility</p:attrName>
                                        </p:attrNameLst>
                                      </p:cBhvr>
                                      <p:to>
                                        <p:strVal val="visible"/>
                                      </p:to>
                                    </p:set>
                                  </p:childTnLst>
                                </p:cTn>
                              </p:par>
                              <p:par>
                                <p:cTn id="815" presetID="1" presetClass="entr" presetSubtype="0" fill="hold" grpId="0" nodeType="withEffect">
                                  <p:stCondLst>
                                    <p:cond delay="0"/>
                                  </p:stCondLst>
                                  <p:childTnLst>
                                    <p:set>
                                      <p:cBhvr>
                                        <p:cTn id="816" dur="1" fill="hold">
                                          <p:stCondLst>
                                            <p:cond delay="0"/>
                                          </p:stCondLst>
                                        </p:cTn>
                                        <p:tgtEl>
                                          <p:spTgt spid="417"/>
                                        </p:tgtEl>
                                        <p:attrNameLst>
                                          <p:attrName>style.visibility</p:attrName>
                                        </p:attrNameLst>
                                      </p:cBhvr>
                                      <p:to>
                                        <p:strVal val="visible"/>
                                      </p:to>
                                    </p:set>
                                  </p:childTnLst>
                                </p:cTn>
                              </p:par>
                              <p:par>
                                <p:cTn id="817" presetID="1" presetClass="entr" presetSubtype="0" fill="hold" grpId="0" nodeType="withEffect">
                                  <p:stCondLst>
                                    <p:cond delay="0"/>
                                  </p:stCondLst>
                                  <p:childTnLst>
                                    <p:set>
                                      <p:cBhvr>
                                        <p:cTn id="818" dur="1" fill="hold">
                                          <p:stCondLst>
                                            <p:cond delay="0"/>
                                          </p:stCondLst>
                                        </p:cTn>
                                        <p:tgtEl>
                                          <p:spTgt spid="418"/>
                                        </p:tgtEl>
                                        <p:attrNameLst>
                                          <p:attrName>style.visibility</p:attrName>
                                        </p:attrNameLst>
                                      </p:cBhvr>
                                      <p:to>
                                        <p:strVal val="visible"/>
                                      </p:to>
                                    </p:set>
                                  </p:childTnLst>
                                </p:cTn>
                              </p:par>
                              <p:par>
                                <p:cTn id="819" presetID="1" presetClass="entr" presetSubtype="0" fill="hold" grpId="0" nodeType="withEffect">
                                  <p:stCondLst>
                                    <p:cond delay="0"/>
                                  </p:stCondLst>
                                  <p:childTnLst>
                                    <p:set>
                                      <p:cBhvr>
                                        <p:cTn id="820" dur="1" fill="hold">
                                          <p:stCondLst>
                                            <p:cond delay="0"/>
                                          </p:stCondLst>
                                        </p:cTn>
                                        <p:tgtEl>
                                          <p:spTgt spid="419"/>
                                        </p:tgtEl>
                                        <p:attrNameLst>
                                          <p:attrName>style.visibility</p:attrName>
                                        </p:attrNameLst>
                                      </p:cBhvr>
                                      <p:to>
                                        <p:strVal val="visible"/>
                                      </p:to>
                                    </p:set>
                                  </p:childTnLst>
                                </p:cTn>
                              </p:par>
                              <p:par>
                                <p:cTn id="821" presetID="1" presetClass="entr" presetSubtype="0" fill="hold" grpId="0" nodeType="withEffect">
                                  <p:stCondLst>
                                    <p:cond delay="0"/>
                                  </p:stCondLst>
                                  <p:childTnLst>
                                    <p:set>
                                      <p:cBhvr>
                                        <p:cTn id="822" dur="1" fill="hold">
                                          <p:stCondLst>
                                            <p:cond delay="0"/>
                                          </p:stCondLst>
                                        </p:cTn>
                                        <p:tgtEl>
                                          <p:spTgt spid="420"/>
                                        </p:tgtEl>
                                        <p:attrNameLst>
                                          <p:attrName>style.visibility</p:attrName>
                                        </p:attrNameLst>
                                      </p:cBhvr>
                                      <p:to>
                                        <p:strVal val="visible"/>
                                      </p:to>
                                    </p:set>
                                  </p:childTnLst>
                                </p:cTn>
                              </p:par>
                              <p:par>
                                <p:cTn id="823" presetID="1" presetClass="entr" presetSubtype="0" fill="hold" grpId="0" nodeType="withEffect">
                                  <p:stCondLst>
                                    <p:cond delay="0"/>
                                  </p:stCondLst>
                                  <p:childTnLst>
                                    <p:set>
                                      <p:cBhvr>
                                        <p:cTn id="824" dur="1" fill="hold">
                                          <p:stCondLst>
                                            <p:cond delay="0"/>
                                          </p:stCondLst>
                                        </p:cTn>
                                        <p:tgtEl>
                                          <p:spTgt spid="421"/>
                                        </p:tgtEl>
                                        <p:attrNameLst>
                                          <p:attrName>style.visibility</p:attrName>
                                        </p:attrNameLst>
                                      </p:cBhvr>
                                      <p:to>
                                        <p:strVal val="visible"/>
                                      </p:to>
                                    </p:set>
                                  </p:childTnLst>
                                </p:cTn>
                              </p:par>
                              <p:par>
                                <p:cTn id="825" presetID="1" presetClass="entr" presetSubtype="0" fill="hold" grpId="0" nodeType="withEffect">
                                  <p:stCondLst>
                                    <p:cond delay="0"/>
                                  </p:stCondLst>
                                  <p:childTnLst>
                                    <p:set>
                                      <p:cBhvr>
                                        <p:cTn id="826" dur="1" fill="hold">
                                          <p:stCondLst>
                                            <p:cond delay="0"/>
                                          </p:stCondLst>
                                        </p:cTn>
                                        <p:tgtEl>
                                          <p:spTgt spid="422"/>
                                        </p:tgtEl>
                                        <p:attrNameLst>
                                          <p:attrName>style.visibility</p:attrName>
                                        </p:attrNameLst>
                                      </p:cBhvr>
                                      <p:to>
                                        <p:strVal val="visible"/>
                                      </p:to>
                                    </p:set>
                                  </p:childTnLst>
                                </p:cTn>
                              </p:par>
                              <p:par>
                                <p:cTn id="827" presetID="1" presetClass="entr" presetSubtype="0" fill="hold" grpId="0" nodeType="withEffect">
                                  <p:stCondLst>
                                    <p:cond delay="0"/>
                                  </p:stCondLst>
                                  <p:childTnLst>
                                    <p:set>
                                      <p:cBhvr>
                                        <p:cTn id="828" dur="1" fill="hold">
                                          <p:stCondLst>
                                            <p:cond delay="0"/>
                                          </p:stCondLst>
                                        </p:cTn>
                                        <p:tgtEl>
                                          <p:spTgt spid="423"/>
                                        </p:tgtEl>
                                        <p:attrNameLst>
                                          <p:attrName>style.visibility</p:attrName>
                                        </p:attrNameLst>
                                      </p:cBhvr>
                                      <p:to>
                                        <p:strVal val="visible"/>
                                      </p:to>
                                    </p:set>
                                  </p:childTnLst>
                                </p:cTn>
                              </p:par>
                              <p:par>
                                <p:cTn id="829" presetID="1" presetClass="entr" presetSubtype="0" fill="hold" grpId="0" nodeType="withEffect">
                                  <p:stCondLst>
                                    <p:cond delay="0"/>
                                  </p:stCondLst>
                                  <p:childTnLst>
                                    <p:set>
                                      <p:cBhvr>
                                        <p:cTn id="830" dur="1" fill="hold">
                                          <p:stCondLst>
                                            <p:cond delay="0"/>
                                          </p:stCondLst>
                                        </p:cTn>
                                        <p:tgtEl>
                                          <p:spTgt spid="424"/>
                                        </p:tgtEl>
                                        <p:attrNameLst>
                                          <p:attrName>style.visibility</p:attrName>
                                        </p:attrNameLst>
                                      </p:cBhvr>
                                      <p:to>
                                        <p:strVal val="visible"/>
                                      </p:to>
                                    </p:set>
                                  </p:childTnLst>
                                </p:cTn>
                              </p:par>
                              <p:par>
                                <p:cTn id="831" presetID="1" presetClass="entr" presetSubtype="0" fill="hold" grpId="0" nodeType="withEffect">
                                  <p:stCondLst>
                                    <p:cond delay="0"/>
                                  </p:stCondLst>
                                  <p:childTnLst>
                                    <p:set>
                                      <p:cBhvr>
                                        <p:cTn id="832" dur="1" fill="hold">
                                          <p:stCondLst>
                                            <p:cond delay="0"/>
                                          </p:stCondLst>
                                        </p:cTn>
                                        <p:tgtEl>
                                          <p:spTgt spid="425"/>
                                        </p:tgtEl>
                                        <p:attrNameLst>
                                          <p:attrName>style.visibility</p:attrName>
                                        </p:attrNameLst>
                                      </p:cBhvr>
                                      <p:to>
                                        <p:strVal val="visible"/>
                                      </p:to>
                                    </p:set>
                                  </p:childTnLst>
                                </p:cTn>
                              </p:par>
                              <p:par>
                                <p:cTn id="833" presetID="1" presetClass="entr" presetSubtype="0" fill="hold" grpId="0" nodeType="withEffect">
                                  <p:stCondLst>
                                    <p:cond delay="0"/>
                                  </p:stCondLst>
                                  <p:childTnLst>
                                    <p:set>
                                      <p:cBhvr>
                                        <p:cTn id="834" dur="1" fill="hold">
                                          <p:stCondLst>
                                            <p:cond delay="0"/>
                                          </p:stCondLst>
                                        </p:cTn>
                                        <p:tgtEl>
                                          <p:spTgt spid="426"/>
                                        </p:tgtEl>
                                        <p:attrNameLst>
                                          <p:attrName>style.visibility</p:attrName>
                                        </p:attrNameLst>
                                      </p:cBhvr>
                                      <p:to>
                                        <p:strVal val="visible"/>
                                      </p:to>
                                    </p:set>
                                  </p:childTnLst>
                                </p:cTn>
                              </p:par>
                              <p:par>
                                <p:cTn id="835" presetID="1" presetClass="entr" presetSubtype="0" fill="hold" grpId="0" nodeType="withEffect">
                                  <p:stCondLst>
                                    <p:cond delay="0"/>
                                  </p:stCondLst>
                                  <p:childTnLst>
                                    <p:set>
                                      <p:cBhvr>
                                        <p:cTn id="836" dur="1" fill="hold">
                                          <p:stCondLst>
                                            <p:cond delay="0"/>
                                          </p:stCondLst>
                                        </p:cTn>
                                        <p:tgtEl>
                                          <p:spTgt spid="427"/>
                                        </p:tgtEl>
                                        <p:attrNameLst>
                                          <p:attrName>style.visibility</p:attrName>
                                        </p:attrNameLst>
                                      </p:cBhvr>
                                      <p:to>
                                        <p:strVal val="visible"/>
                                      </p:to>
                                    </p:set>
                                  </p:childTnLst>
                                </p:cTn>
                              </p:par>
                              <p:par>
                                <p:cTn id="837" presetID="1" presetClass="entr" presetSubtype="0" fill="hold" grpId="0" nodeType="withEffect">
                                  <p:stCondLst>
                                    <p:cond delay="0"/>
                                  </p:stCondLst>
                                  <p:childTnLst>
                                    <p:set>
                                      <p:cBhvr>
                                        <p:cTn id="838" dur="1" fill="hold">
                                          <p:stCondLst>
                                            <p:cond delay="0"/>
                                          </p:stCondLst>
                                        </p:cTn>
                                        <p:tgtEl>
                                          <p:spTgt spid="428"/>
                                        </p:tgtEl>
                                        <p:attrNameLst>
                                          <p:attrName>style.visibility</p:attrName>
                                        </p:attrNameLst>
                                      </p:cBhvr>
                                      <p:to>
                                        <p:strVal val="visible"/>
                                      </p:to>
                                    </p:set>
                                  </p:childTnLst>
                                </p:cTn>
                              </p:par>
                              <p:par>
                                <p:cTn id="839" presetID="1" presetClass="entr" presetSubtype="0" fill="hold" grpId="0" nodeType="withEffect">
                                  <p:stCondLst>
                                    <p:cond delay="0"/>
                                  </p:stCondLst>
                                  <p:childTnLst>
                                    <p:set>
                                      <p:cBhvr>
                                        <p:cTn id="840" dur="1" fill="hold">
                                          <p:stCondLst>
                                            <p:cond delay="0"/>
                                          </p:stCondLst>
                                        </p:cTn>
                                        <p:tgtEl>
                                          <p:spTgt spid="429"/>
                                        </p:tgtEl>
                                        <p:attrNameLst>
                                          <p:attrName>style.visibility</p:attrName>
                                        </p:attrNameLst>
                                      </p:cBhvr>
                                      <p:to>
                                        <p:strVal val="visible"/>
                                      </p:to>
                                    </p:set>
                                  </p:childTnLst>
                                </p:cTn>
                              </p:par>
                              <p:par>
                                <p:cTn id="841" presetID="1" presetClass="entr" presetSubtype="0" fill="hold" grpId="0" nodeType="withEffect">
                                  <p:stCondLst>
                                    <p:cond delay="0"/>
                                  </p:stCondLst>
                                  <p:childTnLst>
                                    <p:set>
                                      <p:cBhvr>
                                        <p:cTn id="842" dur="1" fill="hold">
                                          <p:stCondLst>
                                            <p:cond delay="0"/>
                                          </p:stCondLst>
                                        </p:cTn>
                                        <p:tgtEl>
                                          <p:spTgt spid="430"/>
                                        </p:tgtEl>
                                        <p:attrNameLst>
                                          <p:attrName>style.visibility</p:attrName>
                                        </p:attrNameLst>
                                      </p:cBhvr>
                                      <p:to>
                                        <p:strVal val="visible"/>
                                      </p:to>
                                    </p:set>
                                  </p:childTnLst>
                                </p:cTn>
                              </p:par>
                              <p:par>
                                <p:cTn id="843" presetID="1" presetClass="entr" presetSubtype="0" fill="hold" grpId="0" nodeType="withEffect">
                                  <p:stCondLst>
                                    <p:cond delay="0"/>
                                  </p:stCondLst>
                                  <p:childTnLst>
                                    <p:set>
                                      <p:cBhvr>
                                        <p:cTn id="844" dur="1" fill="hold">
                                          <p:stCondLst>
                                            <p:cond delay="0"/>
                                          </p:stCondLst>
                                        </p:cTn>
                                        <p:tgtEl>
                                          <p:spTgt spid="431"/>
                                        </p:tgtEl>
                                        <p:attrNameLst>
                                          <p:attrName>style.visibility</p:attrName>
                                        </p:attrNameLst>
                                      </p:cBhvr>
                                      <p:to>
                                        <p:strVal val="visible"/>
                                      </p:to>
                                    </p:set>
                                  </p:childTnLst>
                                </p:cTn>
                              </p:par>
                              <p:par>
                                <p:cTn id="845" presetID="1" presetClass="entr" presetSubtype="0" fill="hold" grpId="0" nodeType="withEffect">
                                  <p:stCondLst>
                                    <p:cond delay="0"/>
                                  </p:stCondLst>
                                  <p:childTnLst>
                                    <p:set>
                                      <p:cBhvr>
                                        <p:cTn id="846" dur="1" fill="hold">
                                          <p:stCondLst>
                                            <p:cond delay="0"/>
                                          </p:stCondLst>
                                        </p:cTn>
                                        <p:tgtEl>
                                          <p:spTgt spid="432"/>
                                        </p:tgtEl>
                                        <p:attrNameLst>
                                          <p:attrName>style.visibility</p:attrName>
                                        </p:attrNameLst>
                                      </p:cBhvr>
                                      <p:to>
                                        <p:strVal val="visible"/>
                                      </p:to>
                                    </p:set>
                                  </p:childTnLst>
                                </p:cTn>
                              </p:par>
                              <p:par>
                                <p:cTn id="847" presetID="1" presetClass="entr" presetSubtype="0" fill="hold" grpId="0" nodeType="withEffect">
                                  <p:stCondLst>
                                    <p:cond delay="0"/>
                                  </p:stCondLst>
                                  <p:childTnLst>
                                    <p:set>
                                      <p:cBhvr>
                                        <p:cTn id="848" dur="1" fill="hold">
                                          <p:stCondLst>
                                            <p:cond delay="0"/>
                                          </p:stCondLst>
                                        </p:cTn>
                                        <p:tgtEl>
                                          <p:spTgt spid="433"/>
                                        </p:tgtEl>
                                        <p:attrNameLst>
                                          <p:attrName>style.visibility</p:attrName>
                                        </p:attrNameLst>
                                      </p:cBhvr>
                                      <p:to>
                                        <p:strVal val="visible"/>
                                      </p:to>
                                    </p:set>
                                  </p:childTnLst>
                                </p:cTn>
                              </p:par>
                              <p:par>
                                <p:cTn id="849" presetID="1" presetClass="entr" presetSubtype="0" fill="hold" grpId="0" nodeType="withEffect">
                                  <p:stCondLst>
                                    <p:cond delay="0"/>
                                  </p:stCondLst>
                                  <p:childTnLst>
                                    <p:set>
                                      <p:cBhvr>
                                        <p:cTn id="850" dur="1" fill="hold">
                                          <p:stCondLst>
                                            <p:cond delay="0"/>
                                          </p:stCondLst>
                                        </p:cTn>
                                        <p:tgtEl>
                                          <p:spTgt spid="434"/>
                                        </p:tgtEl>
                                        <p:attrNameLst>
                                          <p:attrName>style.visibility</p:attrName>
                                        </p:attrNameLst>
                                      </p:cBhvr>
                                      <p:to>
                                        <p:strVal val="visible"/>
                                      </p:to>
                                    </p:set>
                                  </p:childTnLst>
                                </p:cTn>
                              </p:par>
                              <p:par>
                                <p:cTn id="851" presetID="1" presetClass="entr" presetSubtype="0" fill="hold" grpId="0" nodeType="withEffect">
                                  <p:stCondLst>
                                    <p:cond delay="0"/>
                                  </p:stCondLst>
                                  <p:childTnLst>
                                    <p:set>
                                      <p:cBhvr>
                                        <p:cTn id="852" dur="1" fill="hold">
                                          <p:stCondLst>
                                            <p:cond delay="0"/>
                                          </p:stCondLst>
                                        </p:cTn>
                                        <p:tgtEl>
                                          <p:spTgt spid="435"/>
                                        </p:tgtEl>
                                        <p:attrNameLst>
                                          <p:attrName>style.visibility</p:attrName>
                                        </p:attrNameLst>
                                      </p:cBhvr>
                                      <p:to>
                                        <p:strVal val="visible"/>
                                      </p:to>
                                    </p:set>
                                  </p:childTnLst>
                                </p:cTn>
                              </p:par>
                              <p:par>
                                <p:cTn id="853" presetID="1" presetClass="entr" presetSubtype="0" fill="hold" grpId="0" nodeType="withEffect">
                                  <p:stCondLst>
                                    <p:cond delay="0"/>
                                  </p:stCondLst>
                                  <p:childTnLst>
                                    <p:set>
                                      <p:cBhvr>
                                        <p:cTn id="854" dur="1" fill="hold">
                                          <p:stCondLst>
                                            <p:cond delay="0"/>
                                          </p:stCondLst>
                                        </p:cTn>
                                        <p:tgtEl>
                                          <p:spTgt spid="436"/>
                                        </p:tgtEl>
                                        <p:attrNameLst>
                                          <p:attrName>style.visibility</p:attrName>
                                        </p:attrNameLst>
                                      </p:cBhvr>
                                      <p:to>
                                        <p:strVal val="visible"/>
                                      </p:to>
                                    </p:set>
                                  </p:childTnLst>
                                </p:cTn>
                              </p:par>
                              <p:par>
                                <p:cTn id="855" presetID="1" presetClass="entr" presetSubtype="0" fill="hold" grpId="0" nodeType="withEffect">
                                  <p:stCondLst>
                                    <p:cond delay="0"/>
                                  </p:stCondLst>
                                  <p:childTnLst>
                                    <p:set>
                                      <p:cBhvr>
                                        <p:cTn id="856" dur="1" fill="hold">
                                          <p:stCondLst>
                                            <p:cond delay="0"/>
                                          </p:stCondLst>
                                        </p:cTn>
                                        <p:tgtEl>
                                          <p:spTgt spid="437"/>
                                        </p:tgtEl>
                                        <p:attrNameLst>
                                          <p:attrName>style.visibility</p:attrName>
                                        </p:attrNameLst>
                                      </p:cBhvr>
                                      <p:to>
                                        <p:strVal val="visible"/>
                                      </p:to>
                                    </p:set>
                                  </p:childTnLst>
                                </p:cTn>
                              </p:par>
                              <p:par>
                                <p:cTn id="857" presetID="1" presetClass="entr" presetSubtype="0" fill="hold" grpId="0" nodeType="withEffect">
                                  <p:stCondLst>
                                    <p:cond delay="0"/>
                                  </p:stCondLst>
                                  <p:childTnLst>
                                    <p:set>
                                      <p:cBhvr>
                                        <p:cTn id="858" dur="1" fill="hold">
                                          <p:stCondLst>
                                            <p:cond delay="0"/>
                                          </p:stCondLst>
                                        </p:cTn>
                                        <p:tgtEl>
                                          <p:spTgt spid="438"/>
                                        </p:tgtEl>
                                        <p:attrNameLst>
                                          <p:attrName>style.visibility</p:attrName>
                                        </p:attrNameLst>
                                      </p:cBhvr>
                                      <p:to>
                                        <p:strVal val="visible"/>
                                      </p:to>
                                    </p:set>
                                  </p:childTnLst>
                                </p:cTn>
                              </p:par>
                              <p:par>
                                <p:cTn id="859" presetID="1" presetClass="entr" presetSubtype="0" fill="hold" grpId="0" nodeType="withEffect">
                                  <p:stCondLst>
                                    <p:cond delay="0"/>
                                  </p:stCondLst>
                                  <p:childTnLst>
                                    <p:set>
                                      <p:cBhvr>
                                        <p:cTn id="860" dur="1" fill="hold">
                                          <p:stCondLst>
                                            <p:cond delay="0"/>
                                          </p:stCondLst>
                                        </p:cTn>
                                        <p:tgtEl>
                                          <p:spTgt spid="439"/>
                                        </p:tgtEl>
                                        <p:attrNameLst>
                                          <p:attrName>style.visibility</p:attrName>
                                        </p:attrNameLst>
                                      </p:cBhvr>
                                      <p:to>
                                        <p:strVal val="visible"/>
                                      </p:to>
                                    </p:set>
                                  </p:childTnLst>
                                </p:cTn>
                              </p:par>
                              <p:par>
                                <p:cTn id="861" presetID="1" presetClass="entr" presetSubtype="0" fill="hold" grpId="0" nodeType="withEffect">
                                  <p:stCondLst>
                                    <p:cond delay="0"/>
                                  </p:stCondLst>
                                  <p:childTnLst>
                                    <p:set>
                                      <p:cBhvr>
                                        <p:cTn id="862" dur="1" fill="hold">
                                          <p:stCondLst>
                                            <p:cond delay="0"/>
                                          </p:stCondLst>
                                        </p:cTn>
                                        <p:tgtEl>
                                          <p:spTgt spid="440"/>
                                        </p:tgtEl>
                                        <p:attrNameLst>
                                          <p:attrName>style.visibility</p:attrName>
                                        </p:attrNameLst>
                                      </p:cBhvr>
                                      <p:to>
                                        <p:strVal val="visible"/>
                                      </p:to>
                                    </p:set>
                                  </p:childTnLst>
                                </p:cTn>
                              </p:par>
                              <p:par>
                                <p:cTn id="863" presetID="1" presetClass="entr" presetSubtype="0" fill="hold" grpId="0" nodeType="withEffect">
                                  <p:stCondLst>
                                    <p:cond delay="0"/>
                                  </p:stCondLst>
                                  <p:childTnLst>
                                    <p:set>
                                      <p:cBhvr>
                                        <p:cTn id="864" dur="1" fill="hold">
                                          <p:stCondLst>
                                            <p:cond delay="0"/>
                                          </p:stCondLst>
                                        </p:cTn>
                                        <p:tgtEl>
                                          <p:spTgt spid="441"/>
                                        </p:tgtEl>
                                        <p:attrNameLst>
                                          <p:attrName>style.visibility</p:attrName>
                                        </p:attrNameLst>
                                      </p:cBhvr>
                                      <p:to>
                                        <p:strVal val="visible"/>
                                      </p:to>
                                    </p:set>
                                  </p:childTnLst>
                                </p:cTn>
                              </p:par>
                              <p:par>
                                <p:cTn id="865" presetID="1" presetClass="entr" presetSubtype="0" fill="hold" grpId="0" nodeType="withEffect">
                                  <p:stCondLst>
                                    <p:cond delay="0"/>
                                  </p:stCondLst>
                                  <p:childTnLst>
                                    <p:set>
                                      <p:cBhvr>
                                        <p:cTn id="866" dur="1" fill="hold">
                                          <p:stCondLst>
                                            <p:cond delay="0"/>
                                          </p:stCondLst>
                                        </p:cTn>
                                        <p:tgtEl>
                                          <p:spTgt spid="442"/>
                                        </p:tgtEl>
                                        <p:attrNameLst>
                                          <p:attrName>style.visibility</p:attrName>
                                        </p:attrNameLst>
                                      </p:cBhvr>
                                      <p:to>
                                        <p:strVal val="visible"/>
                                      </p:to>
                                    </p:set>
                                  </p:childTnLst>
                                </p:cTn>
                              </p:par>
                              <p:par>
                                <p:cTn id="867" presetID="1" presetClass="entr" presetSubtype="0" fill="hold" grpId="0" nodeType="withEffect">
                                  <p:stCondLst>
                                    <p:cond delay="0"/>
                                  </p:stCondLst>
                                  <p:childTnLst>
                                    <p:set>
                                      <p:cBhvr>
                                        <p:cTn id="868" dur="1" fill="hold">
                                          <p:stCondLst>
                                            <p:cond delay="0"/>
                                          </p:stCondLst>
                                        </p:cTn>
                                        <p:tgtEl>
                                          <p:spTgt spid="443"/>
                                        </p:tgtEl>
                                        <p:attrNameLst>
                                          <p:attrName>style.visibility</p:attrName>
                                        </p:attrNameLst>
                                      </p:cBhvr>
                                      <p:to>
                                        <p:strVal val="visible"/>
                                      </p:to>
                                    </p:set>
                                  </p:childTnLst>
                                </p:cTn>
                              </p:par>
                              <p:par>
                                <p:cTn id="869" presetID="1" presetClass="entr" presetSubtype="0" fill="hold" grpId="0" nodeType="withEffect">
                                  <p:stCondLst>
                                    <p:cond delay="0"/>
                                  </p:stCondLst>
                                  <p:childTnLst>
                                    <p:set>
                                      <p:cBhvr>
                                        <p:cTn id="870" dur="1" fill="hold">
                                          <p:stCondLst>
                                            <p:cond delay="0"/>
                                          </p:stCondLst>
                                        </p:cTn>
                                        <p:tgtEl>
                                          <p:spTgt spid="444"/>
                                        </p:tgtEl>
                                        <p:attrNameLst>
                                          <p:attrName>style.visibility</p:attrName>
                                        </p:attrNameLst>
                                      </p:cBhvr>
                                      <p:to>
                                        <p:strVal val="visible"/>
                                      </p:to>
                                    </p:set>
                                  </p:childTnLst>
                                </p:cTn>
                              </p:par>
                              <p:par>
                                <p:cTn id="871" presetID="1" presetClass="entr" presetSubtype="0" fill="hold" grpId="0" nodeType="withEffect">
                                  <p:stCondLst>
                                    <p:cond delay="0"/>
                                  </p:stCondLst>
                                  <p:childTnLst>
                                    <p:set>
                                      <p:cBhvr>
                                        <p:cTn id="872" dur="1" fill="hold">
                                          <p:stCondLst>
                                            <p:cond delay="0"/>
                                          </p:stCondLst>
                                        </p:cTn>
                                        <p:tgtEl>
                                          <p:spTgt spid="445"/>
                                        </p:tgtEl>
                                        <p:attrNameLst>
                                          <p:attrName>style.visibility</p:attrName>
                                        </p:attrNameLst>
                                      </p:cBhvr>
                                      <p:to>
                                        <p:strVal val="visible"/>
                                      </p:to>
                                    </p:set>
                                  </p:childTnLst>
                                </p:cTn>
                              </p:par>
                              <p:par>
                                <p:cTn id="873" presetID="1" presetClass="entr" presetSubtype="0" fill="hold" grpId="0" nodeType="withEffect">
                                  <p:stCondLst>
                                    <p:cond delay="0"/>
                                  </p:stCondLst>
                                  <p:childTnLst>
                                    <p:set>
                                      <p:cBhvr>
                                        <p:cTn id="874" dur="1" fill="hold">
                                          <p:stCondLst>
                                            <p:cond delay="0"/>
                                          </p:stCondLst>
                                        </p:cTn>
                                        <p:tgtEl>
                                          <p:spTgt spid="446"/>
                                        </p:tgtEl>
                                        <p:attrNameLst>
                                          <p:attrName>style.visibility</p:attrName>
                                        </p:attrNameLst>
                                      </p:cBhvr>
                                      <p:to>
                                        <p:strVal val="visible"/>
                                      </p:to>
                                    </p:set>
                                  </p:childTnLst>
                                </p:cTn>
                              </p:par>
                              <p:par>
                                <p:cTn id="875" presetID="1" presetClass="entr" presetSubtype="0" fill="hold" grpId="0" nodeType="withEffect">
                                  <p:stCondLst>
                                    <p:cond delay="0"/>
                                  </p:stCondLst>
                                  <p:childTnLst>
                                    <p:set>
                                      <p:cBhvr>
                                        <p:cTn id="876" dur="1" fill="hold">
                                          <p:stCondLst>
                                            <p:cond delay="0"/>
                                          </p:stCondLst>
                                        </p:cTn>
                                        <p:tgtEl>
                                          <p:spTgt spid="447"/>
                                        </p:tgtEl>
                                        <p:attrNameLst>
                                          <p:attrName>style.visibility</p:attrName>
                                        </p:attrNameLst>
                                      </p:cBhvr>
                                      <p:to>
                                        <p:strVal val="visible"/>
                                      </p:to>
                                    </p:set>
                                  </p:childTnLst>
                                </p:cTn>
                              </p:par>
                              <p:par>
                                <p:cTn id="877" presetID="1" presetClass="entr" presetSubtype="0" fill="hold" grpId="0" nodeType="withEffect">
                                  <p:stCondLst>
                                    <p:cond delay="0"/>
                                  </p:stCondLst>
                                  <p:childTnLst>
                                    <p:set>
                                      <p:cBhvr>
                                        <p:cTn id="878" dur="1" fill="hold">
                                          <p:stCondLst>
                                            <p:cond delay="0"/>
                                          </p:stCondLst>
                                        </p:cTn>
                                        <p:tgtEl>
                                          <p:spTgt spid="448"/>
                                        </p:tgtEl>
                                        <p:attrNameLst>
                                          <p:attrName>style.visibility</p:attrName>
                                        </p:attrNameLst>
                                      </p:cBhvr>
                                      <p:to>
                                        <p:strVal val="visible"/>
                                      </p:to>
                                    </p:set>
                                  </p:childTnLst>
                                </p:cTn>
                              </p:par>
                              <p:par>
                                <p:cTn id="879" presetID="1" presetClass="entr" presetSubtype="0" fill="hold" grpId="0" nodeType="withEffect">
                                  <p:stCondLst>
                                    <p:cond delay="0"/>
                                  </p:stCondLst>
                                  <p:childTnLst>
                                    <p:set>
                                      <p:cBhvr>
                                        <p:cTn id="880" dur="1" fill="hold">
                                          <p:stCondLst>
                                            <p:cond delay="0"/>
                                          </p:stCondLst>
                                        </p:cTn>
                                        <p:tgtEl>
                                          <p:spTgt spid="449"/>
                                        </p:tgtEl>
                                        <p:attrNameLst>
                                          <p:attrName>style.visibility</p:attrName>
                                        </p:attrNameLst>
                                      </p:cBhvr>
                                      <p:to>
                                        <p:strVal val="visible"/>
                                      </p:to>
                                    </p:set>
                                  </p:childTnLst>
                                </p:cTn>
                              </p:par>
                              <p:par>
                                <p:cTn id="881" presetID="1" presetClass="entr" presetSubtype="0" fill="hold" grpId="0" nodeType="withEffect">
                                  <p:stCondLst>
                                    <p:cond delay="0"/>
                                  </p:stCondLst>
                                  <p:childTnLst>
                                    <p:set>
                                      <p:cBhvr>
                                        <p:cTn id="882" dur="1" fill="hold">
                                          <p:stCondLst>
                                            <p:cond delay="0"/>
                                          </p:stCondLst>
                                        </p:cTn>
                                        <p:tgtEl>
                                          <p:spTgt spid="450"/>
                                        </p:tgtEl>
                                        <p:attrNameLst>
                                          <p:attrName>style.visibility</p:attrName>
                                        </p:attrNameLst>
                                      </p:cBhvr>
                                      <p:to>
                                        <p:strVal val="visible"/>
                                      </p:to>
                                    </p:set>
                                  </p:childTnLst>
                                </p:cTn>
                              </p:par>
                              <p:par>
                                <p:cTn id="883" presetID="1" presetClass="entr" presetSubtype="0" fill="hold" grpId="0" nodeType="withEffect">
                                  <p:stCondLst>
                                    <p:cond delay="0"/>
                                  </p:stCondLst>
                                  <p:childTnLst>
                                    <p:set>
                                      <p:cBhvr>
                                        <p:cTn id="884" dur="1" fill="hold">
                                          <p:stCondLst>
                                            <p:cond delay="0"/>
                                          </p:stCondLst>
                                        </p:cTn>
                                        <p:tgtEl>
                                          <p:spTgt spid="451"/>
                                        </p:tgtEl>
                                        <p:attrNameLst>
                                          <p:attrName>style.visibility</p:attrName>
                                        </p:attrNameLst>
                                      </p:cBhvr>
                                      <p:to>
                                        <p:strVal val="visible"/>
                                      </p:to>
                                    </p:set>
                                  </p:childTnLst>
                                </p:cTn>
                              </p:par>
                              <p:par>
                                <p:cTn id="885" presetID="1" presetClass="entr" presetSubtype="0" fill="hold" grpId="0" nodeType="withEffect">
                                  <p:stCondLst>
                                    <p:cond delay="0"/>
                                  </p:stCondLst>
                                  <p:childTnLst>
                                    <p:set>
                                      <p:cBhvr>
                                        <p:cTn id="886" dur="1" fill="hold">
                                          <p:stCondLst>
                                            <p:cond delay="0"/>
                                          </p:stCondLst>
                                        </p:cTn>
                                        <p:tgtEl>
                                          <p:spTgt spid="452"/>
                                        </p:tgtEl>
                                        <p:attrNameLst>
                                          <p:attrName>style.visibility</p:attrName>
                                        </p:attrNameLst>
                                      </p:cBhvr>
                                      <p:to>
                                        <p:strVal val="visible"/>
                                      </p:to>
                                    </p:set>
                                  </p:childTnLst>
                                </p:cTn>
                              </p:par>
                              <p:par>
                                <p:cTn id="887" presetID="1" presetClass="entr" presetSubtype="0" fill="hold" grpId="0" nodeType="withEffect">
                                  <p:stCondLst>
                                    <p:cond delay="0"/>
                                  </p:stCondLst>
                                  <p:childTnLst>
                                    <p:set>
                                      <p:cBhvr>
                                        <p:cTn id="888" dur="1" fill="hold">
                                          <p:stCondLst>
                                            <p:cond delay="0"/>
                                          </p:stCondLst>
                                        </p:cTn>
                                        <p:tgtEl>
                                          <p:spTgt spid="453"/>
                                        </p:tgtEl>
                                        <p:attrNameLst>
                                          <p:attrName>style.visibility</p:attrName>
                                        </p:attrNameLst>
                                      </p:cBhvr>
                                      <p:to>
                                        <p:strVal val="visible"/>
                                      </p:to>
                                    </p:set>
                                  </p:childTnLst>
                                </p:cTn>
                              </p:par>
                              <p:par>
                                <p:cTn id="889" presetID="1" presetClass="entr" presetSubtype="0" fill="hold" grpId="0" nodeType="withEffect">
                                  <p:stCondLst>
                                    <p:cond delay="0"/>
                                  </p:stCondLst>
                                  <p:childTnLst>
                                    <p:set>
                                      <p:cBhvr>
                                        <p:cTn id="890" dur="1" fill="hold">
                                          <p:stCondLst>
                                            <p:cond delay="0"/>
                                          </p:stCondLst>
                                        </p:cTn>
                                        <p:tgtEl>
                                          <p:spTgt spid="454"/>
                                        </p:tgtEl>
                                        <p:attrNameLst>
                                          <p:attrName>style.visibility</p:attrName>
                                        </p:attrNameLst>
                                      </p:cBhvr>
                                      <p:to>
                                        <p:strVal val="visible"/>
                                      </p:to>
                                    </p:set>
                                  </p:childTnLst>
                                </p:cTn>
                              </p:par>
                              <p:par>
                                <p:cTn id="891" presetID="1" presetClass="entr" presetSubtype="0" fill="hold" grpId="0" nodeType="withEffect">
                                  <p:stCondLst>
                                    <p:cond delay="0"/>
                                  </p:stCondLst>
                                  <p:childTnLst>
                                    <p:set>
                                      <p:cBhvr>
                                        <p:cTn id="892" dur="1" fill="hold">
                                          <p:stCondLst>
                                            <p:cond delay="0"/>
                                          </p:stCondLst>
                                        </p:cTn>
                                        <p:tgtEl>
                                          <p:spTgt spid="455"/>
                                        </p:tgtEl>
                                        <p:attrNameLst>
                                          <p:attrName>style.visibility</p:attrName>
                                        </p:attrNameLst>
                                      </p:cBhvr>
                                      <p:to>
                                        <p:strVal val="visible"/>
                                      </p:to>
                                    </p:set>
                                  </p:childTnLst>
                                </p:cTn>
                              </p:par>
                              <p:par>
                                <p:cTn id="893" presetID="1" presetClass="entr" presetSubtype="0" fill="hold" grpId="0" nodeType="withEffect">
                                  <p:stCondLst>
                                    <p:cond delay="0"/>
                                  </p:stCondLst>
                                  <p:childTnLst>
                                    <p:set>
                                      <p:cBhvr>
                                        <p:cTn id="894" dur="1" fill="hold">
                                          <p:stCondLst>
                                            <p:cond delay="0"/>
                                          </p:stCondLst>
                                        </p:cTn>
                                        <p:tgtEl>
                                          <p:spTgt spid="456"/>
                                        </p:tgtEl>
                                        <p:attrNameLst>
                                          <p:attrName>style.visibility</p:attrName>
                                        </p:attrNameLst>
                                      </p:cBhvr>
                                      <p:to>
                                        <p:strVal val="visible"/>
                                      </p:to>
                                    </p:set>
                                  </p:childTnLst>
                                </p:cTn>
                              </p:par>
                              <p:par>
                                <p:cTn id="895" presetID="1" presetClass="entr" presetSubtype="0" fill="hold" grpId="0" nodeType="withEffect">
                                  <p:stCondLst>
                                    <p:cond delay="0"/>
                                  </p:stCondLst>
                                  <p:childTnLst>
                                    <p:set>
                                      <p:cBhvr>
                                        <p:cTn id="896" dur="1" fill="hold">
                                          <p:stCondLst>
                                            <p:cond delay="0"/>
                                          </p:stCondLst>
                                        </p:cTn>
                                        <p:tgtEl>
                                          <p:spTgt spid="457"/>
                                        </p:tgtEl>
                                        <p:attrNameLst>
                                          <p:attrName>style.visibility</p:attrName>
                                        </p:attrNameLst>
                                      </p:cBhvr>
                                      <p:to>
                                        <p:strVal val="visible"/>
                                      </p:to>
                                    </p:set>
                                  </p:childTnLst>
                                </p:cTn>
                              </p:par>
                              <p:par>
                                <p:cTn id="897" presetID="1" presetClass="entr" presetSubtype="0" fill="hold" grpId="0" nodeType="withEffect">
                                  <p:stCondLst>
                                    <p:cond delay="0"/>
                                  </p:stCondLst>
                                  <p:childTnLst>
                                    <p:set>
                                      <p:cBhvr>
                                        <p:cTn id="898" dur="1" fill="hold">
                                          <p:stCondLst>
                                            <p:cond delay="0"/>
                                          </p:stCondLst>
                                        </p:cTn>
                                        <p:tgtEl>
                                          <p:spTgt spid="458"/>
                                        </p:tgtEl>
                                        <p:attrNameLst>
                                          <p:attrName>style.visibility</p:attrName>
                                        </p:attrNameLst>
                                      </p:cBhvr>
                                      <p:to>
                                        <p:strVal val="visible"/>
                                      </p:to>
                                    </p:set>
                                  </p:childTnLst>
                                </p:cTn>
                              </p:par>
                              <p:par>
                                <p:cTn id="899" presetID="1" presetClass="entr" presetSubtype="0" fill="hold" grpId="0" nodeType="withEffect">
                                  <p:stCondLst>
                                    <p:cond delay="0"/>
                                  </p:stCondLst>
                                  <p:childTnLst>
                                    <p:set>
                                      <p:cBhvr>
                                        <p:cTn id="900" dur="1" fill="hold">
                                          <p:stCondLst>
                                            <p:cond delay="0"/>
                                          </p:stCondLst>
                                        </p:cTn>
                                        <p:tgtEl>
                                          <p:spTgt spid="459"/>
                                        </p:tgtEl>
                                        <p:attrNameLst>
                                          <p:attrName>style.visibility</p:attrName>
                                        </p:attrNameLst>
                                      </p:cBhvr>
                                      <p:to>
                                        <p:strVal val="visible"/>
                                      </p:to>
                                    </p:set>
                                  </p:childTnLst>
                                </p:cTn>
                              </p:par>
                              <p:par>
                                <p:cTn id="901" presetID="1" presetClass="entr" presetSubtype="0" fill="hold" grpId="0" nodeType="withEffect">
                                  <p:stCondLst>
                                    <p:cond delay="0"/>
                                  </p:stCondLst>
                                  <p:childTnLst>
                                    <p:set>
                                      <p:cBhvr>
                                        <p:cTn id="902" dur="1" fill="hold">
                                          <p:stCondLst>
                                            <p:cond delay="0"/>
                                          </p:stCondLst>
                                        </p:cTn>
                                        <p:tgtEl>
                                          <p:spTgt spid="460"/>
                                        </p:tgtEl>
                                        <p:attrNameLst>
                                          <p:attrName>style.visibility</p:attrName>
                                        </p:attrNameLst>
                                      </p:cBhvr>
                                      <p:to>
                                        <p:strVal val="visible"/>
                                      </p:to>
                                    </p:set>
                                  </p:childTnLst>
                                </p:cTn>
                              </p:par>
                              <p:par>
                                <p:cTn id="903" presetID="1" presetClass="entr" presetSubtype="0" fill="hold" grpId="0" nodeType="withEffect">
                                  <p:stCondLst>
                                    <p:cond delay="0"/>
                                  </p:stCondLst>
                                  <p:childTnLst>
                                    <p:set>
                                      <p:cBhvr>
                                        <p:cTn id="904" dur="1" fill="hold">
                                          <p:stCondLst>
                                            <p:cond delay="0"/>
                                          </p:stCondLst>
                                        </p:cTn>
                                        <p:tgtEl>
                                          <p:spTgt spid="461"/>
                                        </p:tgtEl>
                                        <p:attrNameLst>
                                          <p:attrName>style.visibility</p:attrName>
                                        </p:attrNameLst>
                                      </p:cBhvr>
                                      <p:to>
                                        <p:strVal val="visible"/>
                                      </p:to>
                                    </p:set>
                                  </p:childTnLst>
                                </p:cTn>
                              </p:par>
                              <p:par>
                                <p:cTn id="905" presetID="1" presetClass="entr" presetSubtype="0" fill="hold" grpId="0" nodeType="withEffect">
                                  <p:stCondLst>
                                    <p:cond delay="0"/>
                                  </p:stCondLst>
                                  <p:childTnLst>
                                    <p:set>
                                      <p:cBhvr>
                                        <p:cTn id="906" dur="1" fill="hold">
                                          <p:stCondLst>
                                            <p:cond delay="0"/>
                                          </p:stCondLst>
                                        </p:cTn>
                                        <p:tgtEl>
                                          <p:spTgt spid="462"/>
                                        </p:tgtEl>
                                        <p:attrNameLst>
                                          <p:attrName>style.visibility</p:attrName>
                                        </p:attrNameLst>
                                      </p:cBhvr>
                                      <p:to>
                                        <p:strVal val="visible"/>
                                      </p:to>
                                    </p:set>
                                  </p:childTnLst>
                                </p:cTn>
                              </p:par>
                              <p:par>
                                <p:cTn id="907" presetID="1" presetClass="entr" presetSubtype="0" fill="hold" grpId="0" nodeType="withEffect">
                                  <p:stCondLst>
                                    <p:cond delay="0"/>
                                  </p:stCondLst>
                                  <p:childTnLst>
                                    <p:set>
                                      <p:cBhvr>
                                        <p:cTn id="908" dur="1" fill="hold">
                                          <p:stCondLst>
                                            <p:cond delay="0"/>
                                          </p:stCondLst>
                                        </p:cTn>
                                        <p:tgtEl>
                                          <p:spTgt spid="463"/>
                                        </p:tgtEl>
                                        <p:attrNameLst>
                                          <p:attrName>style.visibility</p:attrName>
                                        </p:attrNameLst>
                                      </p:cBhvr>
                                      <p:to>
                                        <p:strVal val="visible"/>
                                      </p:to>
                                    </p:set>
                                  </p:childTnLst>
                                </p:cTn>
                              </p:par>
                              <p:par>
                                <p:cTn id="909" presetID="1" presetClass="entr" presetSubtype="0" fill="hold" grpId="0" nodeType="withEffect">
                                  <p:stCondLst>
                                    <p:cond delay="0"/>
                                  </p:stCondLst>
                                  <p:childTnLst>
                                    <p:set>
                                      <p:cBhvr>
                                        <p:cTn id="910" dur="1" fill="hold">
                                          <p:stCondLst>
                                            <p:cond delay="0"/>
                                          </p:stCondLst>
                                        </p:cTn>
                                        <p:tgtEl>
                                          <p:spTgt spid="464"/>
                                        </p:tgtEl>
                                        <p:attrNameLst>
                                          <p:attrName>style.visibility</p:attrName>
                                        </p:attrNameLst>
                                      </p:cBhvr>
                                      <p:to>
                                        <p:strVal val="visible"/>
                                      </p:to>
                                    </p:set>
                                  </p:childTnLst>
                                </p:cTn>
                              </p:par>
                              <p:par>
                                <p:cTn id="911" presetID="1" presetClass="entr" presetSubtype="0" fill="hold" grpId="0" nodeType="withEffect">
                                  <p:stCondLst>
                                    <p:cond delay="0"/>
                                  </p:stCondLst>
                                  <p:childTnLst>
                                    <p:set>
                                      <p:cBhvr>
                                        <p:cTn id="912" dur="1" fill="hold">
                                          <p:stCondLst>
                                            <p:cond delay="0"/>
                                          </p:stCondLst>
                                        </p:cTn>
                                        <p:tgtEl>
                                          <p:spTgt spid="465"/>
                                        </p:tgtEl>
                                        <p:attrNameLst>
                                          <p:attrName>style.visibility</p:attrName>
                                        </p:attrNameLst>
                                      </p:cBhvr>
                                      <p:to>
                                        <p:strVal val="visible"/>
                                      </p:to>
                                    </p:set>
                                  </p:childTnLst>
                                </p:cTn>
                              </p:par>
                              <p:par>
                                <p:cTn id="913" presetID="1" presetClass="entr" presetSubtype="0" fill="hold" grpId="0" nodeType="withEffect">
                                  <p:stCondLst>
                                    <p:cond delay="0"/>
                                  </p:stCondLst>
                                  <p:childTnLst>
                                    <p:set>
                                      <p:cBhvr>
                                        <p:cTn id="914" dur="1" fill="hold">
                                          <p:stCondLst>
                                            <p:cond delay="0"/>
                                          </p:stCondLst>
                                        </p:cTn>
                                        <p:tgtEl>
                                          <p:spTgt spid="466"/>
                                        </p:tgtEl>
                                        <p:attrNameLst>
                                          <p:attrName>style.visibility</p:attrName>
                                        </p:attrNameLst>
                                      </p:cBhvr>
                                      <p:to>
                                        <p:strVal val="visible"/>
                                      </p:to>
                                    </p:set>
                                  </p:childTnLst>
                                </p:cTn>
                              </p:par>
                              <p:par>
                                <p:cTn id="915" presetID="1" presetClass="entr" presetSubtype="0" fill="hold" grpId="0" nodeType="withEffect">
                                  <p:stCondLst>
                                    <p:cond delay="0"/>
                                  </p:stCondLst>
                                  <p:childTnLst>
                                    <p:set>
                                      <p:cBhvr>
                                        <p:cTn id="916" dur="1" fill="hold">
                                          <p:stCondLst>
                                            <p:cond delay="0"/>
                                          </p:stCondLst>
                                        </p:cTn>
                                        <p:tgtEl>
                                          <p:spTgt spid="467"/>
                                        </p:tgtEl>
                                        <p:attrNameLst>
                                          <p:attrName>style.visibility</p:attrName>
                                        </p:attrNameLst>
                                      </p:cBhvr>
                                      <p:to>
                                        <p:strVal val="visible"/>
                                      </p:to>
                                    </p:set>
                                  </p:childTnLst>
                                </p:cTn>
                              </p:par>
                              <p:par>
                                <p:cTn id="917" presetID="1" presetClass="entr" presetSubtype="0" fill="hold" grpId="0" nodeType="withEffect">
                                  <p:stCondLst>
                                    <p:cond delay="0"/>
                                  </p:stCondLst>
                                  <p:childTnLst>
                                    <p:set>
                                      <p:cBhvr>
                                        <p:cTn id="918" dur="1" fill="hold">
                                          <p:stCondLst>
                                            <p:cond delay="0"/>
                                          </p:stCondLst>
                                        </p:cTn>
                                        <p:tgtEl>
                                          <p:spTgt spid="468"/>
                                        </p:tgtEl>
                                        <p:attrNameLst>
                                          <p:attrName>style.visibility</p:attrName>
                                        </p:attrNameLst>
                                      </p:cBhvr>
                                      <p:to>
                                        <p:strVal val="visible"/>
                                      </p:to>
                                    </p:set>
                                  </p:childTnLst>
                                </p:cTn>
                              </p:par>
                              <p:par>
                                <p:cTn id="919" presetID="1" presetClass="entr" presetSubtype="0" fill="hold" grpId="0" nodeType="withEffect">
                                  <p:stCondLst>
                                    <p:cond delay="0"/>
                                  </p:stCondLst>
                                  <p:childTnLst>
                                    <p:set>
                                      <p:cBhvr>
                                        <p:cTn id="920" dur="1" fill="hold">
                                          <p:stCondLst>
                                            <p:cond delay="0"/>
                                          </p:stCondLst>
                                        </p:cTn>
                                        <p:tgtEl>
                                          <p:spTgt spid="469"/>
                                        </p:tgtEl>
                                        <p:attrNameLst>
                                          <p:attrName>style.visibility</p:attrName>
                                        </p:attrNameLst>
                                      </p:cBhvr>
                                      <p:to>
                                        <p:strVal val="visible"/>
                                      </p:to>
                                    </p:set>
                                  </p:childTnLst>
                                </p:cTn>
                              </p:par>
                              <p:par>
                                <p:cTn id="921" presetID="1" presetClass="entr" presetSubtype="0" fill="hold" grpId="0" nodeType="withEffect">
                                  <p:stCondLst>
                                    <p:cond delay="0"/>
                                  </p:stCondLst>
                                  <p:childTnLst>
                                    <p:set>
                                      <p:cBhvr>
                                        <p:cTn id="922" dur="1" fill="hold">
                                          <p:stCondLst>
                                            <p:cond delay="0"/>
                                          </p:stCondLst>
                                        </p:cTn>
                                        <p:tgtEl>
                                          <p:spTgt spid="470"/>
                                        </p:tgtEl>
                                        <p:attrNameLst>
                                          <p:attrName>style.visibility</p:attrName>
                                        </p:attrNameLst>
                                      </p:cBhvr>
                                      <p:to>
                                        <p:strVal val="visible"/>
                                      </p:to>
                                    </p:set>
                                  </p:childTnLst>
                                </p:cTn>
                              </p:par>
                              <p:par>
                                <p:cTn id="923" presetID="1" presetClass="entr" presetSubtype="0" fill="hold" grpId="0" nodeType="withEffect">
                                  <p:stCondLst>
                                    <p:cond delay="0"/>
                                  </p:stCondLst>
                                  <p:childTnLst>
                                    <p:set>
                                      <p:cBhvr>
                                        <p:cTn id="924" dur="1" fill="hold">
                                          <p:stCondLst>
                                            <p:cond delay="0"/>
                                          </p:stCondLst>
                                        </p:cTn>
                                        <p:tgtEl>
                                          <p:spTgt spid="471"/>
                                        </p:tgtEl>
                                        <p:attrNameLst>
                                          <p:attrName>style.visibility</p:attrName>
                                        </p:attrNameLst>
                                      </p:cBhvr>
                                      <p:to>
                                        <p:strVal val="visible"/>
                                      </p:to>
                                    </p:set>
                                  </p:childTnLst>
                                </p:cTn>
                              </p:par>
                              <p:par>
                                <p:cTn id="925" presetID="1" presetClass="entr" presetSubtype="0" fill="hold" grpId="0" nodeType="withEffect">
                                  <p:stCondLst>
                                    <p:cond delay="0"/>
                                  </p:stCondLst>
                                  <p:childTnLst>
                                    <p:set>
                                      <p:cBhvr>
                                        <p:cTn id="926" dur="1" fill="hold">
                                          <p:stCondLst>
                                            <p:cond delay="0"/>
                                          </p:stCondLst>
                                        </p:cTn>
                                        <p:tgtEl>
                                          <p:spTgt spid="472"/>
                                        </p:tgtEl>
                                        <p:attrNameLst>
                                          <p:attrName>style.visibility</p:attrName>
                                        </p:attrNameLst>
                                      </p:cBhvr>
                                      <p:to>
                                        <p:strVal val="visible"/>
                                      </p:to>
                                    </p:set>
                                  </p:childTnLst>
                                </p:cTn>
                              </p:par>
                              <p:par>
                                <p:cTn id="927" presetID="1" presetClass="entr" presetSubtype="0" fill="hold" grpId="0" nodeType="withEffect">
                                  <p:stCondLst>
                                    <p:cond delay="0"/>
                                  </p:stCondLst>
                                  <p:childTnLst>
                                    <p:set>
                                      <p:cBhvr>
                                        <p:cTn id="928" dur="1" fill="hold">
                                          <p:stCondLst>
                                            <p:cond delay="0"/>
                                          </p:stCondLst>
                                        </p:cTn>
                                        <p:tgtEl>
                                          <p:spTgt spid="473"/>
                                        </p:tgtEl>
                                        <p:attrNameLst>
                                          <p:attrName>style.visibility</p:attrName>
                                        </p:attrNameLst>
                                      </p:cBhvr>
                                      <p:to>
                                        <p:strVal val="visible"/>
                                      </p:to>
                                    </p:set>
                                  </p:childTnLst>
                                </p:cTn>
                              </p:par>
                              <p:par>
                                <p:cTn id="929" presetID="1" presetClass="entr" presetSubtype="0" fill="hold" grpId="0" nodeType="withEffect">
                                  <p:stCondLst>
                                    <p:cond delay="0"/>
                                  </p:stCondLst>
                                  <p:childTnLst>
                                    <p:set>
                                      <p:cBhvr>
                                        <p:cTn id="930" dur="1" fill="hold">
                                          <p:stCondLst>
                                            <p:cond delay="0"/>
                                          </p:stCondLst>
                                        </p:cTn>
                                        <p:tgtEl>
                                          <p:spTgt spid="474"/>
                                        </p:tgtEl>
                                        <p:attrNameLst>
                                          <p:attrName>style.visibility</p:attrName>
                                        </p:attrNameLst>
                                      </p:cBhvr>
                                      <p:to>
                                        <p:strVal val="visible"/>
                                      </p:to>
                                    </p:set>
                                  </p:childTnLst>
                                </p:cTn>
                              </p:par>
                              <p:par>
                                <p:cTn id="931" presetID="1" presetClass="entr" presetSubtype="0" fill="hold" grpId="0" nodeType="withEffect">
                                  <p:stCondLst>
                                    <p:cond delay="0"/>
                                  </p:stCondLst>
                                  <p:childTnLst>
                                    <p:set>
                                      <p:cBhvr>
                                        <p:cTn id="932" dur="1" fill="hold">
                                          <p:stCondLst>
                                            <p:cond delay="0"/>
                                          </p:stCondLst>
                                        </p:cTn>
                                        <p:tgtEl>
                                          <p:spTgt spid="475"/>
                                        </p:tgtEl>
                                        <p:attrNameLst>
                                          <p:attrName>style.visibility</p:attrName>
                                        </p:attrNameLst>
                                      </p:cBhvr>
                                      <p:to>
                                        <p:strVal val="visible"/>
                                      </p:to>
                                    </p:set>
                                  </p:childTnLst>
                                </p:cTn>
                              </p:par>
                              <p:par>
                                <p:cTn id="933" presetID="1" presetClass="entr" presetSubtype="0" fill="hold" grpId="0" nodeType="withEffect">
                                  <p:stCondLst>
                                    <p:cond delay="0"/>
                                  </p:stCondLst>
                                  <p:childTnLst>
                                    <p:set>
                                      <p:cBhvr>
                                        <p:cTn id="934" dur="1" fill="hold">
                                          <p:stCondLst>
                                            <p:cond delay="0"/>
                                          </p:stCondLst>
                                        </p:cTn>
                                        <p:tgtEl>
                                          <p:spTgt spid="476"/>
                                        </p:tgtEl>
                                        <p:attrNameLst>
                                          <p:attrName>style.visibility</p:attrName>
                                        </p:attrNameLst>
                                      </p:cBhvr>
                                      <p:to>
                                        <p:strVal val="visible"/>
                                      </p:to>
                                    </p:set>
                                  </p:childTnLst>
                                </p:cTn>
                              </p:par>
                              <p:par>
                                <p:cTn id="935" presetID="1" presetClass="entr" presetSubtype="0" fill="hold" grpId="0" nodeType="withEffect">
                                  <p:stCondLst>
                                    <p:cond delay="0"/>
                                  </p:stCondLst>
                                  <p:childTnLst>
                                    <p:set>
                                      <p:cBhvr>
                                        <p:cTn id="936" dur="1" fill="hold">
                                          <p:stCondLst>
                                            <p:cond delay="0"/>
                                          </p:stCondLst>
                                        </p:cTn>
                                        <p:tgtEl>
                                          <p:spTgt spid="477"/>
                                        </p:tgtEl>
                                        <p:attrNameLst>
                                          <p:attrName>style.visibility</p:attrName>
                                        </p:attrNameLst>
                                      </p:cBhvr>
                                      <p:to>
                                        <p:strVal val="visible"/>
                                      </p:to>
                                    </p:set>
                                  </p:childTnLst>
                                </p:cTn>
                              </p:par>
                              <p:par>
                                <p:cTn id="937" presetID="1" presetClass="entr" presetSubtype="0" fill="hold" grpId="0" nodeType="withEffect">
                                  <p:stCondLst>
                                    <p:cond delay="0"/>
                                  </p:stCondLst>
                                  <p:childTnLst>
                                    <p:set>
                                      <p:cBhvr>
                                        <p:cTn id="938" dur="1" fill="hold">
                                          <p:stCondLst>
                                            <p:cond delay="0"/>
                                          </p:stCondLst>
                                        </p:cTn>
                                        <p:tgtEl>
                                          <p:spTgt spid="478"/>
                                        </p:tgtEl>
                                        <p:attrNameLst>
                                          <p:attrName>style.visibility</p:attrName>
                                        </p:attrNameLst>
                                      </p:cBhvr>
                                      <p:to>
                                        <p:strVal val="visible"/>
                                      </p:to>
                                    </p:set>
                                  </p:childTnLst>
                                </p:cTn>
                              </p:par>
                              <p:par>
                                <p:cTn id="939" presetID="1" presetClass="entr" presetSubtype="0" fill="hold" grpId="0" nodeType="withEffect">
                                  <p:stCondLst>
                                    <p:cond delay="0"/>
                                  </p:stCondLst>
                                  <p:childTnLst>
                                    <p:set>
                                      <p:cBhvr>
                                        <p:cTn id="940" dur="1" fill="hold">
                                          <p:stCondLst>
                                            <p:cond delay="0"/>
                                          </p:stCondLst>
                                        </p:cTn>
                                        <p:tgtEl>
                                          <p:spTgt spid="479"/>
                                        </p:tgtEl>
                                        <p:attrNameLst>
                                          <p:attrName>style.visibility</p:attrName>
                                        </p:attrNameLst>
                                      </p:cBhvr>
                                      <p:to>
                                        <p:strVal val="visible"/>
                                      </p:to>
                                    </p:set>
                                  </p:childTnLst>
                                </p:cTn>
                              </p:par>
                              <p:par>
                                <p:cTn id="941" presetID="1" presetClass="entr" presetSubtype="0" fill="hold" grpId="0" nodeType="withEffect">
                                  <p:stCondLst>
                                    <p:cond delay="0"/>
                                  </p:stCondLst>
                                  <p:childTnLst>
                                    <p:set>
                                      <p:cBhvr>
                                        <p:cTn id="942" dur="1" fill="hold">
                                          <p:stCondLst>
                                            <p:cond delay="0"/>
                                          </p:stCondLst>
                                        </p:cTn>
                                        <p:tgtEl>
                                          <p:spTgt spid="480"/>
                                        </p:tgtEl>
                                        <p:attrNameLst>
                                          <p:attrName>style.visibility</p:attrName>
                                        </p:attrNameLst>
                                      </p:cBhvr>
                                      <p:to>
                                        <p:strVal val="visible"/>
                                      </p:to>
                                    </p:set>
                                  </p:childTnLst>
                                </p:cTn>
                              </p:par>
                              <p:par>
                                <p:cTn id="943" presetID="1" presetClass="entr" presetSubtype="0" fill="hold" grpId="0" nodeType="withEffect">
                                  <p:stCondLst>
                                    <p:cond delay="0"/>
                                  </p:stCondLst>
                                  <p:childTnLst>
                                    <p:set>
                                      <p:cBhvr>
                                        <p:cTn id="944" dur="1" fill="hold">
                                          <p:stCondLst>
                                            <p:cond delay="0"/>
                                          </p:stCondLst>
                                        </p:cTn>
                                        <p:tgtEl>
                                          <p:spTgt spid="481"/>
                                        </p:tgtEl>
                                        <p:attrNameLst>
                                          <p:attrName>style.visibility</p:attrName>
                                        </p:attrNameLst>
                                      </p:cBhvr>
                                      <p:to>
                                        <p:strVal val="visible"/>
                                      </p:to>
                                    </p:set>
                                  </p:childTnLst>
                                </p:cTn>
                              </p:par>
                              <p:par>
                                <p:cTn id="945" presetID="1" presetClass="entr" presetSubtype="0" fill="hold" grpId="0" nodeType="withEffect">
                                  <p:stCondLst>
                                    <p:cond delay="0"/>
                                  </p:stCondLst>
                                  <p:childTnLst>
                                    <p:set>
                                      <p:cBhvr>
                                        <p:cTn id="946" dur="1" fill="hold">
                                          <p:stCondLst>
                                            <p:cond delay="0"/>
                                          </p:stCondLst>
                                        </p:cTn>
                                        <p:tgtEl>
                                          <p:spTgt spid="482"/>
                                        </p:tgtEl>
                                        <p:attrNameLst>
                                          <p:attrName>style.visibility</p:attrName>
                                        </p:attrNameLst>
                                      </p:cBhvr>
                                      <p:to>
                                        <p:strVal val="visible"/>
                                      </p:to>
                                    </p:set>
                                  </p:childTnLst>
                                </p:cTn>
                              </p:par>
                              <p:par>
                                <p:cTn id="947" presetID="1" presetClass="entr" presetSubtype="0" fill="hold" grpId="0" nodeType="withEffect">
                                  <p:stCondLst>
                                    <p:cond delay="0"/>
                                  </p:stCondLst>
                                  <p:childTnLst>
                                    <p:set>
                                      <p:cBhvr>
                                        <p:cTn id="948" dur="1" fill="hold">
                                          <p:stCondLst>
                                            <p:cond delay="0"/>
                                          </p:stCondLst>
                                        </p:cTn>
                                        <p:tgtEl>
                                          <p:spTgt spid="483"/>
                                        </p:tgtEl>
                                        <p:attrNameLst>
                                          <p:attrName>style.visibility</p:attrName>
                                        </p:attrNameLst>
                                      </p:cBhvr>
                                      <p:to>
                                        <p:strVal val="visible"/>
                                      </p:to>
                                    </p:set>
                                  </p:childTnLst>
                                </p:cTn>
                              </p:par>
                              <p:par>
                                <p:cTn id="949" presetID="1" presetClass="entr" presetSubtype="0" fill="hold" grpId="0" nodeType="withEffect">
                                  <p:stCondLst>
                                    <p:cond delay="0"/>
                                  </p:stCondLst>
                                  <p:childTnLst>
                                    <p:set>
                                      <p:cBhvr>
                                        <p:cTn id="950" dur="1" fill="hold">
                                          <p:stCondLst>
                                            <p:cond delay="0"/>
                                          </p:stCondLst>
                                        </p:cTn>
                                        <p:tgtEl>
                                          <p:spTgt spid="484"/>
                                        </p:tgtEl>
                                        <p:attrNameLst>
                                          <p:attrName>style.visibility</p:attrName>
                                        </p:attrNameLst>
                                      </p:cBhvr>
                                      <p:to>
                                        <p:strVal val="visible"/>
                                      </p:to>
                                    </p:set>
                                  </p:childTnLst>
                                </p:cTn>
                              </p:par>
                              <p:par>
                                <p:cTn id="951" presetID="1" presetClass="entr" presetSubtype="0" fill="hold" grpId="0" nodeType="withEffect">
                                  <p:stCondLst>
                                    <p:cond delay="0"/>
                                  </p:stCondLst>
                                  <p:childTnLst>
                                    <p:set>
                                      <p:cBhvr>
                                        <p:cTn id="952" dur="1" fill="hold">
                                          <p:stCondLst>
                                            <p:cond delay="0"/>
                                          </p:stCondLst>
                                        </p:cTn>
                                        <p:tgtEl>
                                          <p:spTgt spid="485"/>
                                        </p:tgtEl>
                                        <p:attrNameLst>
                                          <p:attrName>style.visibility</p:attrName>
                                        </p:attrNameLst>
                                      </p:cBhvr>
                                      <p:to>
                                        <p:strVal val="visible"/>
                                      </p:to>
                                    </p:set>
                                  </p:childTnLst>
                                </p:cTn>
                              </p:par>
                              <p:par>
                                <p:cTn id="953" presetID="1" presetClass="entr" presetSubtype="0" fill="hold" grpId="0" nodeType="withEffect">
                                  <p:stCondLst>
                                    <p:cond delay="0"/>
                                  </p:stCondLst>
                                  <p:childTnLst>
                                    <p:set>
                                      <p:cBhvr>
                                        <p:cTn id="954" dur="1" fill="hold">
                                          <p:stCondLst>
                                            <p:cond delay="0"/>
                                          </p:stCondLst>
                                        </p:cTn>
                                        <p:tgtEl>
                                          <p:spTgt spid="486"/>
                                        </p:tgtEl>
                                        <p:attrNameLst>
                                          <p:attrName>style.visibility</p:attrName>
                                        </p:attrNameLst>
                                      </p:cBhvr>
                                      <p:to>
                                        <p:strVal val="visible"/>
                                      </p:to>
                                    </p:set>
                                  </p:childTnLst>
                                </p:cTn>
                              </p:par>
                              <p:par>
                                <p:cTn id="955" presetID="1" presetClass="entr" presetSubtype="0" fill="hold" grpId="0" nodeType="withEffect">
                                  <p:stCondLst>
                                    <p:cond delay="0"/>
                                  </p:stCondLst>
                                  <p:childTnLst>
                                    <p:set>
                                      <p:cBhvr>
                                        <p:cTn id="956" dur="1" fill="hold">
                                          <p:stCondLst>
                                            <p:cond delay="0"/>
                                          </p:stCondLst>
                                        </p:cTn>
                                        <p:tgtEl>
                                          <p:spTgt spid="487"/>
                                        </p:tgtEl>
                                        <p:attrNameLst>
                                          <p:attrName>style.visibility</p:attrName>
                                        </p:attrNameLst>
                                      </p:cBhvr>
                                      <p:to>
                                        <p:strVal val="visible"/>
                                      </p:to>
                                    </p:set>
                                  </p:childTnLst>
                                </p:cTn>
                              </p:par>
                              <p:par>
                                <p:cTn id="957" presetID="1" presetClass="entr" presetSubtype="0" fill="hold" grpId="0" nodeType="withEffect">
                                  <p:stCondLst>
                                    <p:cond delay="0"/>
                                  </p:stCondLst>
                                  <p:childTnLst>
                                    <p:set>
                                      <p:cBhvr>
                                        <p:cTn id="958" dur="1" fill="hold">
                                          <p:stCondLst>
                                            <p:cond delay="0"/>
                                          </p:stCondLst>
                                        </p:cTn>
                                        <p:tgtEl>
                                          <p:spTgt spid="488"/>
                                        </p:tgtEl>
                                        <p:attrNameLst>
                                          <p:attrName>style.visibility</p:attrName>
                                        </p:attrNameLst>
                                      </p:cBhvr>
                                      <p:to>
                                        <p:strVal val="visible"/>
                                      </p:to>
                                    </p:set>
                                  </p:childTnLst>
                                </p:cTn>
                              </p:par>
                              <p:par>
                                <p:cTn id="959" presetID="1" presetClass="entr" presetSubtype="0" fill="hold" grpId="0" nodeType="withEffect">
                                  <p:stCondLst>
                                    <p:cond delay="0"/>
                                  </p:stCondLst>
                                  <p:childTnLst>
                                    <p:set>
                                      <p:cBhvr>
                                        <p:cTn id="960" dur="1" fill="hold">
                                          <p:stCondLst>
                                            <p:cond delay="0"/>
                                          </p:stCondLst>
                                        </p:cTn>
                                        <p:tgtEl>
                                          <p:spTgt spid="489"/>
                                        </p:tgtEl>
                                        <p:attrNameLst>
                                          <p:attrName>style.visibility</p:attrName>
                                        </p:attrNameLst>
                                      </p:cBhvr>
                                      <p:to>
                                        <p:strVal val="visible"/>
                                      </p:to>
                                    </p:set>
                                  </p:childTnLst>
                                </p:cTn>
                              </p:par>
                              <p:par>
                                <p:cTn id="961" presetID="1" presetClass="entr" presetSubtype="0" fill="hold" grpId="0" nodeType="withEffect">
                                  <p:stCondLst>
                                    <p:cond delay="0"/>
                                  </p:stCondLst>
                                  <p:childTnLst>
                                    <p:set>
                                      <p:cBhvr>
                                        <p:cTn id="962" dur="1" fill="hold">
                                          <p:stCondLst>
                                            <p:cond delay="0"/>
                                          </p:stCondLst>
                                        </p:cTn>
                                        <p:tgtEl>
                                          <p:spTgt spid="490"/>
                                        </p:tgtEl>
                                        <p:attrNameLst>
                                          <p:attrName>style.visibility</p:attrName>
                                        </p:attrNameLst>
                                      </p:cBhvr>
                                      <p:to>
                                        <p:strVal val="visible"/>
                                      </p:to>
                                    </p:set>
                                  </p:childTnLst>
                                </p:cTn>
                              </p:par>
                              <p:par>
                                <p:cTn id="963" presetID="1" presetClass="entr" presetSubtype="0" fill="hold" grpId="0" nodeType="withEffect">
                                  <p:stCondLst>
                                    <p:cond delay="0"/>
                                  </p:stCondLst>
                                  <p:childTnLst>
                                    <p:set>
                                      <p:cBhvr>
                                        <p:cTn id="964" dur="1" fill="hold">
                                          <p:stCondLst>
                                            <p:cond delay="0"/>
                                          </p:stCondLst>
                                        </p:cTn>
                                        <p:tgtEl>
                                          <p:spTgt spid="491"/>
                                        </p:tgtEl>
                                        <p:attrNameLst>
                                          <p:attrName>style.visibility</p:attrName>
                                        </p:attrNameLst>
                                      </p:cBhvr>
                                      <p:to>
                                        <p:strVal val="visible"/>
                                      </p:to>
                                    </p:set>
                                  </p:childTnLst>
                                </p:cTn>
                              </p:par>
                              <p:par>
                                <p:cTn id="965" presetID="1" presetClass="entr" presetSubtype="0" fill="hold" grpId="0" nodeType="withEffect">
                                  <p:stCondLst>
                                    <p:cond delay="0"/>
                                  </p:stCondLst>
                                  <p:childTnLst>
                                    <p:set>
                                      <p:cBhvr>
                                        <p:cTn id="966" dur="1" fill="hold">
                                          <p:stCondLst>
                                            <p:cond delay="0"/>
                                          </p:stCondLst>
                                        </p:cTn>
                                        <p:tgtEl>
                                          <p:spTgt spid="492"/>
                                        </p:tgtEl>
                                        <p:attrNameLst>
                                          <p:attrName>style.visibility</p:attrName>
                                        </p:attrNameLst>
                                      </p:cBhvr>
                                      <p:to>
                                        <p:strVal val="visible"/>
                                      </p:to>
                                    </p:set>
                                  </p:childTnLst>
                                </p:cTn>
                              </p:par>
                              <p:par>
                                <p:cTn id="967" presetID="1" presetClass="entr" presetSubtype="0" fill="hold" grpId="0" nodeType="withEffect">
                                  <p:stCondLst>
                                    <p:cond delay="0"/>
                                  </p:stCondLst>
                                  <p:childTnLst>
                                    <p:set>
                                      <p:cBhvr>
                                        <p:cTn id="968" dur="1" fill="hold">
                                          <p:stCondLst>
                                            <p:cond delay="0"/>
                                          </p:stCondLst>
                                        </p:cTn>
                                        <p:tgtEl>
                                          <p:spTgt spid="493"/>
                                        </p:tgtEl>
                                        <p:attrNameLst>
                                          <p:attrName>style.visibility</p:attrName>
                                        </p:attrNameLst>
                                      </p:cBhvr>
                                      <p:to>
                                        <p:strVal val="visible"/>
                                      </p:to>
                                    </p:set>
                                  </p:childTnLst>
                                </p:cTn>
                              </p:par>
                              <p:par>
                                <p:cTn id="969" presetID="1" presetClass="entr" presetSubtype="0" fill="hold" grpId="0" nodeType="withEffect">
                                  <p:stCondLst>
                                    <p:cond delay="0"/>
                                  </p:stCondLst>
                                  <p:childTnLst>
                                    <p:set>
                                      <p:cBhvr>
                                        <p:cTn id="970" dur="1" fill="hold">
                                          <p:stCondLst>
                                            <p:cond delay="0"/>
                                          </p:stCondLst>
                                        </p:cTn>
                                        <p:tgtEl>
                                          <p:spTgt spid="494"/>
                                        </p:tgtEl>
                                        <p:attrNameLst>
                                          <p:attrName>style.visibility</p:attrName>
                                        </p:attrNameLst>
                                      </p:cBhvr>
                                      <p:to>
                                        <p:strVal val="visible"/>
                                      </p:to>
                                    </p:set>
                                  </p:childTnLst>
                                </p:cTn>
                              </p:par>
                              <p:par>
                                <p:cTn id="971" presetID="1" presetClass="entr" presetSubtype="0" fill="hold" grpId="0" nodeType="withEffect">
                                  <p:stCondLst>
                                    <p:cond delay="0"/>
                                  </p:stCondLst>
                                  <p:childTnLst>
                                    <p:set>
                                      <p:cBhvr>
                                        <p:cTn id="972" dur="1" fill="hold">
                                          <p:stCondLst>
                                            <p:cond delay="0"/>
                                          </p:stCondLst>
                                        </p:cTn>
                                        <p:tgtEl>
                                          <p:spTgt spid="495"/>
                                        </p:tgtEl>
                                        <p:attrNameLst>
                                          <p:attrName>style.visibility</p:attrName>
                                        </p:attrNameLst>
                                      </p:cBhvr>
                                      <p:to>
                                        <p:strVal val="visible"/>
                                      </p:to>
                                    </p:set>
                                  </p:childTnLst>
                                </p:cTn>
                              </p:par>
                              <p:par>
                                <p:cTn id="973" presetID="1" presetClass="entr" presetSubtype="0" fill="hold" grpId="0" nodeType="withEffect">
                                  <p:stCondLst>
                                    <p:cond delay="0"/>
                                  </p:stCondLst>
                                  <p:childTnLst>
                                    <p:set>
                                      <p:cBhvr>
                                        <p:cTn id="974" dur="1" fill="hold">
                                          <p:stCondLst>
                                            <p:cond delay="0"/>
                                          </p:stCondLst>
                                        </p:cTn>
                                        <p:tgtEl>
                                          <p:spTgt spid="496"/>
                                        </p:tgtEl>
                                        <p:attrNameLst>
                                          <p:attrName>style.visibility</p:attrName>
                                        </p:attrNameLst>
                                      </p:cBhvr>
                                      <p:to>
                                        <p:strVal val="visible"/>
                                      </p:to>
                                    </p:set>
                                  </p:childTnLst>
                                </p:cTn>
                              </p:par>
                              <p:par>
                                <p:cTn id="975" presetID="1" presetClass="entr" presetSubtype="0" fill="hold" grpId="0" nodeType="withEffect">
                                  <p:stCondLst>
                                    <p:cond delay="0"/>
                                  </p:stCondLst>
                                  <p:childTnLst>
                                    <p:set>
                                      <p:cBhvr>
                                        <p:cTn id="976" dur="1" fill="hold">
                                          <p:stCondLst>
                                            <p:cond delay="0"/>
                                          </p:stCondLst>
                                        </p:cTn>
                                        <p:tgtEl>
                                          <p:spTgt spid="497"/>
                                        </p:tgtEl>
                                        <p:attrNameLst>
                                          <p:attrName>style.visibility</p:attrName>
                                        </p:attrNameLst>
                                      </p:cBhvr>
                                      <p:to>
                                        <p:strVal val="visible"/>
                                      </p:to>
                                    </p:set>
                                  </p:childTnLst>
                                </p:cTn>
                              </p:par>
                              <p:par>
                                <p:cTn id="977" presetID="1" presetClass="entr" presetSubtype="0" fill="hold" grpId="0" nodeType="withEffect">
                                  <p:stCondLst>
                                    <p:cond delay="0"/>
                                  </p:stCondLst>
                                  <p:childTnLst>
                                    <p:set>
                                      <p:cBhvr>
                                        <p:cTn id="978" dur="1" fill="hold">
                                          <p:stCondLst>
                                            <p:cond delay="0"/>
                                          </p:stCondLst>
                                        </p:cTn>
                                        <p:tgtEl>
                                          <p:spTgt spid="498"/>
                                        </p:tgtEl>
                                        <p:attrNameLst>
                                          <p:attrName>style.visibility</p:attrName>
                                        </p:attrNameLst>
                                      </p:cBhvr>
                                      <p:to>
                                        <p:strVal val="visible"/>
                                      </p:to>
                                    </p:set>
                                  </p:childTnLst>
                                </p:cTn>
                              </p:par>
                              <p:par>
                                <p:cTn id="979" presetID="1" presetClass="entr" presetSubtype="0" fill="hold" grpId="0" nodeType="withEffect">
                                  <p:stCondLst>
                                    <p:cond delay="0"/>
                                  </p:stCondLst>
                                  <p:childTnLst>
                                    <p:set>
                                      <p:cBhvr>
                                        <p:cTn id="980" dur="1" fill="hold">
                                          <p:stCondLst>
                                            <p:cond delay="0"/>
                                          </p:stCondLst>
                                        </p:cTn>
                                        <p:tgtEl>
                                          <p:spTgt spid="499"/>
                                        </p:tgtEl>
                                        <p:attrNameLst>
                                          <p:attrName>style.visibility</p:attrName>
                                        </p:attrNameLst>
                                      </p:cBhvr>
                                      <p:to>
                                        <p:strVal val="visible"/>
                                      </p:to>
                                    </p:set>
                                  </p:childTnLst>
                                </p:cTn>
                              </p:par>
                              <p:par>
                                <p:cTn id="981" presetID="1" presetClass="entr" presetSubtype="0" fill="hold" grpId="0" nodeType="withEffect">
                                  <p:stCondLst>
                                    <p:cond delay="0"/>
                                  </p:stCondLst>
                                  <p:childTnLst>
                                    <p:set>
                                      <p:cBhvr>
                                        <p:cTn id="982" dur="1" fill="hold">
                                          <p:stCondLst>
                                            <p:cond delay="0"/>
                                          </p:stCondLst>
                                        </p:cTn>
                                        <p:tgtEl>
                                          <p:spTgt spid="500"/>
                                        </p:tgtEl>
                                        <p:attrNameLst>
                                          <p:attrName>style.visibility</p:attrName>
                                        </p:attrNameLst>
                                      </p:cBhvr>
                                      <p:to>
                                        <p:strVal val="visible"/>
                                      </p:to>
                                    </p:set>
                                  </p:childTnLst>
                                </p:cTn>
                              </p:par>
                              <p:par>
                                <p:cTn id="983" presetID="1" presetClass="entr" presetSubtype="0" fill="hold" grpId="0" nodeType="withEffect">
                                  <p:stCondLst>
                                    <p:cond delay="0"/>
                                  </p:stCondLst>
                                  <p:childTnLst>
                                    <p:set>
                                      <p:cBhvr>
                                        <p:cTn id="984" dur="1" fill="hold">
                                          <p:stCondLst>
                                            <p:cond delay="0"/>
                                          </p:stCondLst>
                                        </p:cTn>
                                        <p:tgtEl>
                                          <p:spTgt spid="501"/>
                                        </p:tgtEl>
                                        <p:attrNameLst>
                                          <p:attrName>style.visibility</p:attrName>
                                        </p:attrNameLst>
                                      </p:cBhvr>
                                      <p:to>
                                        <p:strVal val="visible"/>
                                      </p:to>
                                    </p:set>
                                  </p:childTnLst>
                                </p:cTn>
                              </p:par>
                              <p:par>
                                <p:cTn id="985" presetID="1" presetClass="entr" presetSubtype="0" fill="hold" grpId="0" nodeType="withEffect">
                                  <p:stCondLst>
                                    <p:cond delay="0"/>
                                  </p:stCondLst>
                                  <p:childTnLst>
                                    <p:set>
                                      <p:cBhvr>
                                        <p:cTn id="986" dur="1" fill="hold">
                                          <p:stCondLst>
                                            <p:cond delay="0"/>
                                          </p:stCondLst>
                                        </p:cTn>
                                        <p:tgtEl>
                                          <p:spTgt spid="502"/>
                                        </p:tgtEl>
                                        <p:attrNameLst>
                                          <p:attrName>style.visibility</p:attrName>
                                        </p:attrNameLst>
                                      </p:cBhvr>
                                      <p:to>
                                        <p:strVal val="visible"/>
                                      </p:to>
                                    </p:set>
                                  </p:childTnLst>
                                </p:cTn>
                              </p:par>
                              <p:par>
                                <p:cTn id="987" presetID="1" presetClass="entr" presetSubtype="0" fill="hold" grpId="0" nodeType="withEffect">
                                  <p:stCondLst>
                                    <p:cond delay="0"/>
                                  </p:stCondLst>
                                  <p:childTnLst>
                                    <p:set>
                                      <p:cBhvr>
                                        <p:cTn id="988" dur="1" fill="hold">
                                          <p:stCondLst>
                                            <p:cond delay="0"/>
                                          </p:stCondLst>
                                        </p:cTn>
                                        <p:tgtEl>
                                          <p:spTgt spid="503"/>
                                        </p:tgtEl>
                                        <p:attrNameLst>
                                          <p:attrName>style.visibility</p:attrName>
                                        </p:attrNameLst>
                                      </p:cBhvr>
                                      <p:to>
                                        <p:strVal val="visible"/>
                                      </p:to>
                                    </p:set>
                                  </p:childTnLst>
                                </p:cTn>
                              </p:par>
                              <p:par>
                                <p:cTn id="989" presetID="1" presetClass="entr" presetSubtype="0" fill="hold" grpId="0" nodeType="withEffect">
                                  <p:stCondLst>
                                    <p:cond delay="0"/>
                                  </p:stCondLst>
                                  <p:childTnLst>
                                    <p:set>
                                      <p:cBhvr>
                                        <p:cTn id="990" dur="1" fill="hold">
                                          <p:stCondLst>
                                            <p:cond delay="0"/>
                                          </p:stCondLst>
                                        </p:cTn>
                                        <p:tgtEl>
                                          <p:spTgt spid="504"/>
                                        </p:tgtEl>
                                        <p:attrNameLst>
                                          <p:attrName>style.visibility</p:attrName>
                                        </p:attrNameLst>
                                      </p:cBhvr>
                                      <p:to>
                                        <p:strVal val="visible"/>
                                      </p:to>
                                    </p:set>
                                  </p:childTnLst>
                                </p:cTn>
                              </p:par>
                              <p:par>
                                <p:cTn id="991" presetID="1" presetClass="entr" presetSubtype="0" fill="hold" grpId="0" nodeType="withEffect">
                                  <p:stCondLst>
                                    <p:cond delay="0"/>
                                  </p:stCondLst>
                                  <p:childTnLst>
                                    <p:set>
                                      <p:cBhvr>
                                        <p:cTn id="992" dur="1" fill="hold">
                                          <p:stCondLst>
                                            <p:cond delay="0"/>
                                          </p:stCondLst>
                                        </p:cTn>
                                        <p:tgtEl>
                                          <p:spTgt spid="505"/>
                                        </p:tgtEl>
                                        <p:attrNameLst>
                                          <p:attrName>style.visibility</p:attrName>
                                        </p:attrNameLst>
                                      </p:cBhvr>
                                      <p:to>
                                        <p:strVal val="visible"/>
                                      </p:to>
                                    </p:set>
                                  </p:childTnLst>
                                </p:cTn>
                              </p:par>
                              <p:par>
                                <p:cTn id="993" presetID="1" presetClass="entr" presetSubtype="0" fill="hold" grpId="0" nodeType="withEffect">
                                  <p:stCondLst>
                                    <p:cond delay="0"/>
                                  </p:stCondLst>
                                  <p:childTnLst>
                                    <p:set>
                                      <p:cBhvr>
                                        <p:cTn id="994" dur="1" fill="hold">
                                          <p:stCondLst>
                                            <p:cond delay="0"/>
                                          </p:stCondLst>
                                        </p:cTn>
                                        <p:tgtEl>
                                          <p:spTgt spid="506"/>
                                        </p:tgtEl>
                                        <p:attrNameLst>
                                          <p:attrName>style.visibility</p:attrName>
                                        </p:attrNameLst>
                                      </p:cBhvr>
                                      <p:to>
                                        <p:strVal val="visible"/>
                                      </p:to>
                                    </p:set>
                                  </p:childTnLst>
                                </p:cTn>
                              </p:par>
                              <p:par>
                                <p:cTn id="995" presetID="1" presetClass="entr" presetSubtype="0" fill="hold" grpId="0" nodeType="withEffect">
                                  <p:stCondLst>
                                    <p:cond delay="0"/>
                                  </p:stCondLst>
                                  <p:childTnLst>
                                    <p:set>
                                      <p:cBhvr>
                                        <p:cTn id="996" dur="1" fill="hold">
                                          <p:stCondLst>
                                            <p:cond delay="0"/>
                                          </p:stCondLst>
                                        </p:cTn>
                                        <p:tgtEl>
                                          <p:spTgt spid="507"/>
                                        </p:tgtEl>
                                        <p:attrNameLst>
                                          <p:attrName>style.visibility</p:attrName>
                                        </p:attrNameLst>
                                      </p:cBhvr>
                                      <p:to>
                                        <p:strVal val="visible"/>
                                      </p:to>
                                    </p:set>
                                  </p:childTnLst>
                                </p:cTn>
                              </p:par>
                              <p:par>
                                <p:cTn id="997" presetID="1" presetClass="entr" presetSubtype="0" fill="hold" grpId="0" nodeType="withEffect">
                                  <p:stCondLst>
                                    <p:cond delay="0"/>
                                  </p:stCondLst>
                                  <p:childTnLst>
                                    <p:set>
                                      <p:cBhvr>
                                        <p:cTn id="998" dur="1" fill="hold">
                                          <p:stCondLst>
                                            <p:cond delay="0"/>
                                          </p:stCondLst>
                                        </p:cTn>
                                        <p:tgtEl>
                                          <p:spTgt spid="508"/>
                                        </p:tgtEl>
                                        <p:attrNameLst>
                                          <p:attrName>style.visibility</p:attrName>
                                        </p:attrNameLst>
                                      </p:cBhvr>
                                      <p:to>
                                        <p:strVal val="visible"/>
                                      </p:to>
                                    </p:set>
                                  </p:childTnLst>
                                </p:cTn>
                              </p:par>
                              <p:par>
                                <p:cTn id="999" presetID="1" presetClass="entr" presetSubtype="0" fill="hold" grpId="0" nodeType="withEffect">
                                  <p:stCondLst>
                                    <p:cond delay="0"/>
                                  </p:stCondLst>
                                  <p:childTnLst>
                                    <p:set>
                                      <p:cBhvr>
                                        <p:cTn id="1000" dur="1" fill="hold">
                                          <p:stCondLst>
                                            <p:cond delay="0"/>
                                          </p:stCondLst>
                                        </p:cTn>
                                        <p:tgtEl>
                                          <p:spTgt spid="509"/>
                                        </p:tgtEl>
                                        <p:attrNameLst>
                                          <p:attrName>style.visibility</p:attrName>
                                        </p:attrNameLst>
                                      </p:cBhvr>
                                      <p:to>
                                        <p:strVal val="visible"/>
                                      </p:to>
                                    </p:set>
                                  </p:childTnLst>
                                </p:cTn>
                              </p:par>
                              <p:par>
                                <p:cTn id="1001" presetID="1" presetClass="entr" presetSubtype="0" fill="hold" grpId="0" nodeType="withEffect">
                                  <p:stCondLst>
                                    <p:cond delay="0"/>
                                  </p:stCondLst>
                                  <p:childTnLst>
                                    <p:set>
                                      <p:cBhvr>
                                        <p:cTn id="1002" dur="1" fill="hold">
                                          <p:stCondLst>
                                            <p:cond delay="0"/>
                                          </p:stCondLst>
                                        </p:cTn>
                                        <p:tgtEl>
                                          <p:spTgt spid="510"/>
                                        </p:tgtEl>
                                        <p:attrNameLst>
                                          <p:attrName>style.visibility</p:attrName>
                                        </p:attrNameLst>
                                      </p:cBhvr>
                                      <p:to>
                                        <p:strVal val="visible"/>
                                      </p:to>
                                    </p:set>
                                  </p:childTnLst>
                                </p:cTn>
                              </p:par>
                              <p:par>
                                <p:cTn id="1003" presetID="1" presetClass="entr" presetSubtype="0" fill="hold" grpId="0" nodeType="withEffect">
                                  <p:stCondLst>
                                    <p:cond delay="0"/>
                                  </p:stCondLst>
                                  <p:childTnLst>
                                    <p:set>
                                      <p:cBhvr>
                                        <p:cTn id="1004" dur="1" fill="hold">
                                          <p:stCondLst>
                                            <p:cond delay="0"/>
                                          </p:stCondLst>
                                        </p:cTn>
                                        <p:tgtEl>
                                          <p:spTgt spid="511"/>
                                        </p:tgtEl>
                                        <p:attrNameLst>
                                          <p:attrName>style.visibility</p:attrName>
                                        </p:attrNameLst>
                                      </p:cBhvr>
                                      <p:to>
                                        <p:strVal val="visible"/>
                                      </p:to>
                                    </p:set>
                                  </p:childTnLst>
                                </p:cTn>
                              </p:par>
                              <p:par>
                                <p:cTn id="1005" presetID="1" presetClass="entr" presetSubtype="0" fill="hold" grpId="0" nodeType="withEffect">
                                  <p:stCondLst>
                                    <p:cond delay="0"/>
                                  </p:stCondLst>
                                  <p:childTnLst>
                                    <p:set>
                                      <p:cBhvr>
                                        <p:cTn id="1006" dur="1" fill="hold">
                                          <p:stCondLst>
                                            <p:cond delay="0"/>
                                          </p:stCondLst>
                                        </p:cTn>
                                        <p:tgtEl>
                                          <p:spTgt spid="512"/>
                                        </p:tgtEl>
                                        <p:attrNameLst>
                                          <p:attrName>style.visibility</p:attrName>
                                        </p:attrNameLst>
                                      </p:cBhvr>
                                      <p:to>
                                        <p:strVal val="visible"/>
                                      </p:to>
                                    </p:set>
                                  </p:childTnLst>
                                </p:cTn>
                              </p:par>
                              <p:par>
                                <p:cTn id="1007" presetID="1" presetClass="entr" presetSubtype="0" fill="hold" grpId="0" nodeType="withEffect">
                                  <p:stCondLst>
                                    <p:cond delay="0"/>
                                  </p:stCondLst>
                                  <p:childTnLst>
                                    <p:set>
                                      <p:cBhvr>
                                        <p:cTn id="1008" dur="1" fill="hold">
                                          <p:stCondLst>
                                            <p:cond delay="0"/>
                                          </p:stCondLst>
                                        </p:cTn>
                                        <p:tgtEl>
                                          <p:spTgt spid="513"/>
                                        </p:tgtEl>
                                        <p:attrNameLst>
                                          <p:attrName>style.visibility</p:attrName>
                                        </p:attrNameLst>
                                      </p:cBhvr>
                                      <p:to>
                                        <p:strVal val="visible"/>
                                      </p:to>
                                    </p:set>
                                  </p:childTnLst>
                                </p:cTn>
                              </p:par>
                              <p:par>
                                <p:cTn id="1009" presetID="1" presetClass="entr" presetSubtype="0" fill="hold" grpId="0" nodeType="withEffect">
                                  <p:stCondLst>
                                    <p:cond delay="0"/>
                                  </p:stCondLst>
                                  <p:childTnLst>
                                    <p:set>
                                      <p:cBhvr>
                                        <p:cTn id="1010" dur="1" fill="hold">
                                          <p:stCondLst>
                                            <p:cond delay="0"/>
                                          </p:stCondLst>
                                        </p:cTn>
                                        <p:tgtEl>
                                          <p:spTgt spid="514"/>
                                        </p:tgtEl>
                                        <p:attrNameLst>
                                          <p:attrName>style.visibility</p:attrName>
                                        </p:attrNameLst>
                                      </p:cBhvr>
                                      <p:to>
                                        <p:strVal val="visible"/>
                                      </p:to>
                                    </p:set>
                                  </p:childTnLst>
                                </p:cTn>
                              </p:par>
                              <p:par>
                                <p:cTn id="1011" presetID="1" presetClass="entr" presetSubtype="0" fill="hold" grpId="0" nodeType="withEffect">
                                  <p:stCondLst>
                                    <p:cond delay="0"/>
                                  </p:stCondLst>
                                  <p:childTnLst>
                                    <p:set>
                                      <p:cBhvr>
                                        <p:cTn id="1012" dur="1" fill="hold">
                                          <p:stCondLst>
                                            <p:cond delay="0"/>
                                          </p:stCondLst>
                                        </p:cTn>
                                        <p:tgtEl>
                                          <p:spTgt spid="515"/>
                                        </p:tgtEl>
                                        <p:attrNameLst>
                                          <p:attrName>style.visibility</p:attrName>
                                        </p:attrNameLst>
                                      </p:cBhvr>
                                      <p:to>
                                        <p:strVal val="visible"/>
                                      </p:to>
                                    </p:set>
                                  </p:childTnLst>
                                </p:cTn>
                              </p:par>
                              <p:par>
                                <p:cTn id="1013" presetID="1" presetClass="entr" presetSubtype="0" fill="hold" grpId="0" nodeType="withEffect">
                                  <p:stCondLst>
                                    <p:cond delay="0"/>
                                  </p:stCondLst>
                                  <p:childTnLst>
                                    <p:set>
                                      <p:cBhvr>
                                        <p:cTn id="1014" dur="1" fill="hold">
                                          <p:stCondLst>
                                            <p:cond delay="0"/>
                                          </p:stCondLst>
                                        </p:cTn>
                                        <p:tgtEl>
                                          <p:spTgt spid="516"/>
                                        </p:tgtEl>
                                        <p:attrNameLst>
                                          <p:attrName>style.visibility</p:attrName>
                                        </p:attrNameLst>
                                      </p:cBhvr>
                                      <p:to>
                                        <p:strVal val="visible"/>
                                      </p:to>
                                    </p:set>
                                  </p:childTnLst>
                                </p:cTn>
                              </p:par>
                              <p:par>
                                <p:cTn id="1015" presetID="1" presetClass="entr" presetSubtype="0" fill="hold" grpId="0" nodeType="withEffect">
                                  <p:stCondLst>
                                    <p:cond delay="0"/>
                                  </p:stCondLst>
                                  <p:childTnLst>
                                    <p:set>
                                      <p:cBhvr>
                                        <p:cTn id="1016" dur="1" fill="hold">
                                          <p:stCondLst>
                                            <p:cond delay="0"/>
                                          </p:stCondLst>
                                        </p:cTn>
                                        <p:tgtEl>
                                          <p:spTgt spid="517"/>
                                        </p:tgtEl>
                                        <p:attrNameLst>
                                          <p:attrName>style.visibility</p:attrName>
                                        </p:attrNameLst>
                                      </p:cBhvr>
                                      <p:to>
                                        <p:strVal val="visible"/>
                                      </p:to>
                                    </p:set>
                                  </p:childTnLst>
                                </p:cTn>
                              </p:par>
                              <p:par>
                                <p:cTn id="1017" presetID="1" presetClass="entr" presetSubtype="0" fill="hold" grpId="0" nodeType="withEffect">
                                  <p:stCondLst>
                                    <p:cond delay="0"/>
                                  </p:stCondLst>
                                  <p:childTnLst>
                                    <p:set>
                                      <p:cBhvr>
                                        <p:cTn id="1018" dur="1" fill="hold">
                                          <p:stCondLst>
                                            <p:cond delay="0"/>
                                          </p:stCondLst>
                                        </p:cTn>
                                        <p:tgtEl>
                                          <p:spTgt spid="518"/>
                                        </p:tgtEl>
                                        <p:attrNameLst>
                                          <p:attrName>style.visibility</p:attrName>
                                        </p:attrNameLst>
                                      </p:cBhvr>
                                      <p:to>
                                        <p:strVal val="visible"/>
                                      </p:to>
                                    </p:set>
                                  </p:childTnLst>
                                </p:cTn>
                              </p:par>
                              <p:par>
                                <p:cTn id="1019" presetID="1" presetClass="entr" presetSubtype="0" fill="hold" grpId="0" nodeType="withEffect">
                                  <p:stCondLst>
                                    <p:cond delay="0"/>
                                  </p:stCondLst>
                                  <p:childTnLst>
                                    <p:set>
                                      <p:cBhvr>
                                        <p:cTn id="1020" dur="1" fill="hold">
                                          <p:stCondLst>
                                            <p:cond delay="0"/>
                                          </p:stCondLst>
                                        </p:cTn>
                                        <p:tgtEl>
                                          <p:spTgt spid="519"/>
                                        </p:tgtEl>
                                        <p:attrNameLst>
                                          <p:attrName>style.visibility</p:attrName>
                                        </p:attrNameLst>
                                      </p:cBhvr>
                                      <p:to>
                                        <p:strVal val="visible"/>
                                      </p:to>
                                    </p:set>
                                  </p:childTnLst>
                                </p:cTn>
                              </p:par>
                              <p:par>
                                <p:cTn id="1021" presetID="1" presetClass="entr" presetSubtype="0" fill="hold" grpId="0" nodeType="withEffect">
                                  <p:stCondLst>
                                    <p:cond delay="0"/>
                                  </p:stCondLst>
                                  <p:childTnLst>
                                    <p:set>
                                      <p:cBhvr>
                                        <p:cTn id="1022" dur="1" fill="hold">
                                          <p:stCondLst>
                                            <p:cond delay="0"/>
                                          </p:stCondLst>
                                        </p:cTn>
                                        <p:tgtEl>
                                          <p:spTgt spid="520"/>
                                        </p:tgtEl>
                                        <p:attrNameLst>
                                          <p:attrName>style.visibility</p:attrName>
                                        </p:attrNameLst>
                                      </p:cBhvr>
                                      <p:to>
                                        <p:strVal val="visible"/>
                                      </p:to>
                                    </p:set>
                                  </p:childTnLst>
                                </p:cTn>
                              </p:par>
                              <p:par>
                                <p:cTn id="1023" presetID="1" presetClass="entr" presetSubtype="0" fill="hold" grpId="0" nodeType="withEffect">
                                  <p:stCondLst>
                                    <p:cond delay="0"/>
                                  </p:stCondLst>
                                  <p:childTnLst>
                                    <p:set>
                                      <p:cBhvr>
                                        <p:cTn id="1024" dur="1" fill="hold">
                                          <p:stCondLst>
                                            <p:cond delay="0"/>
                                          </p:stCondLst>
                                        </p:cTn>
                                        <p:tgtEl>
                                          <p:spTgt spid="521"/>
                                        </p:tgtEl>
                                        <p:attrNameLst>
                                          <p:attrName>style.visibility</p:attrName>
                                        </p:attrNameLst>
                                      </p:cBhvr>
                                      <p:to>
                                        <p:strVal val="visible"/>
                                      </p:to>
                                    </p:set>
                                  </p:childTnLst>
                                </p:cTn>
                              </p:par>
                              <p:par>
                                <p:cTn id="1025" presetID="1" presetClass="entr" presetSubtype="0" fill="hold" grpId="0" nodeType="withEffect">
                                  <p:stCondLst>
                                    <p:cond delay="0"/>
                                  </p:stCondLst>
                                  <p:childTnLst>
                                    <p:set>
                                      <p:cBhvr>
                                        <p:cTn id="1026" dur="1" fill="hold">
                                          <p:stCondLst>
                                            <p:cond delay="0"/>
                                          </p:stCondLst>
                                        </p:cTn>
                                        <p:tgtEl>
                                          <p:spTgt spid="522"/>
                                        </p:tgtEl>
                                        <p:attrNameLst>
                                          <p:attrName>style.visibility</p:attrName>
                                        </p:attrNameLst>
                                      </p:cBhvr>
                                      <p:to>
                                        <p:strVal val="visible"/>
                                      </p:to>
                                    </p:set>
                                  </p:childTnLst>
                                </p:cTn>
                              </p:par>
                              <p:par>
                                <p:cTn id="1027" presetID="1" presetClass="entr" presetSubtype="0" fill="hold" grpId="0" nodeType="withEffect">
                                  <p:stCondLst>
                                    <p:cond delay="0"/>
                                  </p:stCondLst>
                                  <p:childTnLst>
                                    <p:set>
                                      <p:cBhvr>
                                        <p:cTn id="1028" dur="1" fill="hold">
                                          <p:stCondLst>
                                            <p:cond delay="0"/>
                                          </p:stCondLst>
                                        </p:cTn>
                                        <p:tgtEl>
                                          <p:spTgt spid="523"/>
                                        </p:tgtEl>
                                        <p:attrNameLst>
                                          <p:attrName>style.visibility</p:attrName>
                                        </p:attrNameLst>
                                      </p:cBhvr>
                                      <p:to>
                                        <p:strVal val="visible"/>
                                      </p:to>
                                    </p:set>
                                  </p:childTnLst>
                                </p:cTn>
                              </p:par>
                              <p:par>
                                <p:cTn id="1029" presetID="1" presetClass="entr" presetSubtype="0" fill="hold" grpId="0" nodeType="withEffect">
                                  <p:stCondLst>
                                    <p:cond delay="0"/>
                                  </p:stCondLst>
                                  <p:childTnLst>
                                    <p:set>
                                      <p:cBhvr>
                                        <p:cTn id="1030" dur="1" fill="hold">
                                          <p:stCondLst>
                                            <p:cond delay="0"/>
                                          </p:stCondLst>
                                        </p:cTn>
                                        <p:tgtEl>
                                          <p:spTgt spid="524"/>
                                        </p:tgtEl>
                                        <p:attrNameLst>
                                          <p:attrName>style.visibility</p:attrName>
                                        </p:attrNameLst>
                                      </p:cBhvr>
                                      <p:to>
                                        <p:strVal val="visible"/>
                                      </p:to>
                                    </p:set>
                                  </p:childTnLst>
                                </p:cTn>
                              </p:par>
                              <p:par>
                                <p:cTn id="1031" presetID="1" presetClass="entr" presetSubtype="0" fill="hold" grpId="0" nodeType="withEffect">
                                  <p:stCondLst>
                                    <p:cond delay="0"/>
                                  </p:stCondLst>
                                  <p:childTnLst>
                                    <p:set>
                                      <p:cBhvr>
                                        <p:cTn id="1032" dur="1" fill="hold">
                                          <p:stCondLst>
                                            <p:cond delay="0"/>
                                          </p:stCondLst>
                                        </p:cTn>
                                        <p:tgtEl>
                                          <p:spTgt spid="525"/>
                                        </p:tgtEl>
                                        <p:attrNameLst>
                                          <p:attrName>style.visibility</p:attrName>
                                        </p:attrNameLst>
                                      </p:cBhvr>
                                      <p:to>
                                        <p:strVal val="visible"/>
                                      </p:to>
                                    </p:set>
                                  </p:childTnLst>
                                </p:cTn>
                              </p:par>
                              <p:par>
                                <p:cTn id="1033" presetID="1" presetClass="entr" presetSubtype="0" fill="hold" grpId="0" nodeType="withEffect">
                                  <p:stCondLst>
                                    <p:cond delay="0"/>
                                  </p:stCondLst>
                                  <p:childTnLst>
                                    <p:set>
                                      <p:cBhvr>
                                        <p:cTn id="1034" dur="1" fill="hold">
                                          <p:stCondLst>
                                            <p:cond delay="0"/>
                                          </p:stCondLst>
                                        </p:cTn>
                                        <p:tgtEl>
                                          <p:spTgt spid="526"/>
                                        </p:tgtEl>
                                        <p:attrNameLst>
                                          <p:attrName>style.visibility</p:attrName>
                                        </p:attrNameLst>
                                      </p:cBhvr>
                                      <p:to>
                                        <p:strVal val="visible"/>
                                      </p:to>
                                    </p:set>
                                  </p:childTnLst>
                                </p:cTn>
                              </p:par>
                              <p:par>
                                <p:cTn id="1035" presetID="1" presetClass="entr" presetSubtype="0" fill="hold" grpId="0" nodeType="withEffect">
                                  <p:stCondLst>
                                    <p:cond delay="0"/>
                                  </p:stCondLst>
                                  <p:childTnLst>
                                    <p:set>
                                      <p:cBhvr>
                                        <p:cTn id="1036" dur="1" fill="hold">
                                          <p:stCondLst>
                                            <p:cond delay="0"/>
                                          </p:stCondLst>
                                        </p:cTn>
                                        <p:tgtEl>
                                          <p:spTgt spid="527"/>
                                        </p:tgtEl>
                                        <p:attrNameLst>
                                          <p:attrName>style.visibility</p:attrName>
                                        </p:attrNameLst>
                                      </p:cBhvr>
                                      <p:to>
                                        <p:strVal val="visible"/>
                                      </p:to>
                                    </p:set>
                                  </p:childTnLst>
                                </p:cTn>
                              </p:par>
                              <p:par>
                                <p:cTn id="1037" presetID="1" presetClass="entr" presetSubtype="0" fill="hold" grpId="0" nodeType="withEffect">
                                  <p:stCondLst>
                                    <p:cond delay="0"/>
                                  </p:stCondLst>
                                  <p:childTnLst>
                                    <p:set>
                                      <p:cBhvr>
                                        <p:cTn id="1038" dur="1" fill="hold">
                                          <p:stCondLst>
                                            <p:cond delay="0"/>
                                          </p:stCondLst>
                                        </p:cTn>
                                        <p:tgtEl>
                                          <p:spTgt spid="528"/>
                                        </p:tgtEl>
                                        <p:attrNameLst>
                                          <p:attrName>style.visibility</p:attrName>
                                        </p:attrNameLst>
                                      </p:cBhvr>
                                      <p:to>
                                        <p:strVal val="visible"/>
                                      </p:to>
                                    </p:set>
                                  </p:childTnLst>
                                </p:cTn>
                              </p:par>
                              <p:par>
                                <p:cTn id="1039" presetID="1" presetClass="entr" presetSubtype="0" fill="hold" grpId="0" nodeType="withEffect">
                                  <p:stCondLst>
                                    <p:cond delay="0"/>
                                  </p:stCondLst>
                                  <p:childTnLst>
                                    <p:set>
                                      <p:cBhvr>
                                        <p:cTn id="1040" dur="1" fill="hold">
                                          <p:stCondLst>
                                            <p:cond delay="0"/>
                                          </p:stCondLst>
                                        </p:cTn>
                                        <p:tgtEl>
                                          <p:spTgt spid="529"/>
                                        </p:tgtEl>
                                        <p:attrNameLst>
                                          <p:attrName>style.visibility</p:attrName>
                                        </p:attrNameLst>
                                      </p:cBhvr>
                                      <p:to>
                                        <p:strVal val="visible"/>
                                      </p:to>
                                    </p:set>
                                  </p:childTnLst>
                                </p:cTn>
                              </p:par>
                              <p:par>
                                <p:cTn id="1041" presetID="1" presetClass="entr" presetSubtype="0" fill="hold" grpId="0" nodeType="withEffect">
                                  <p:stCondLst>
                                    <p:cond delay="0"/>
                                  </p:stCondLst>
                                  <p:childTnLst>
                                    <p:set>
                                      <p:cBhvr>
                                        <p:cTn id="1042" dur="1" fill="hold">
                                          <p:stCondLst>
                                            <p:cond delay="0"/>
                                          </p:stCondLst>
                                        </p:cTn>
                                        <p:tgtEl>
                                          <p:spTgt spid="530"/>
                                        </p:tgtEl>
                                        <p:attrNameLst>
                                          <p:attrName>style.visibility</p:attrName>
                                        </p:attrNameLst>
                                      </p:cBhvr>
                                      <p:to>
                                        <p:strVal val="visible"/>
                                      </p:to>
                                    </p:set>
                                  </p:childTnLst>
                                </p:cTn>
                              </p:par>
                              <p:par>
                                <p:cTn id="1043" presetID="1" presetClass="entr" presetSubtype="0" fill="hold" grpId="0" nodeType="withEffect">
                                  <p:stCondLst>
                                    <p:cond delay="0"/>
                                  </p:stCondLst>
                                  <p:childTnLst>
                                    <p:set>
                                      <p:cBhvr>
                                        <p:cTn id="1044" dur="1" fill="hold">
                                          <p:stCondLst>
                                            <p:cond delay="0"/>
                                          </p:stCondLst>
                                        </p:cTn>
                                        <p:tgtEl>
                                          <p:spTgt spid="531"/>
                                        </p:tgtEl>
                                        <p:attrNameLst>
                                          <p:attrName>style.visibility</p:attrName>
                                        </p:attrNameLst>
                                      </p:cBhvr>
                                      <p:to>
                                        <p:strVal val="visible"/>
                                      </p:to>
                                    </p:set>
                                  </p:childTnLst>
                                </p:cTn>
                              </p:par>
                              <p:par>
                                <p:cTn id="1045" presetID="1" presetClass="entr" presetSubtype="0" fill="hold" grpId="0" nodeType="withEffect">
                                  <p:stCondLst>
                                    <p:cond delay="0"/>
                                  </p:stCondLst>
                                  <p:childTnLst>
                                    <p:set>
                                      <p:cBhvr>
                                        <p:cTn id="1046" dur="1" fill="hold">
                                          <p:stCondLst>
                                            <p:cond delay="0"/>
                                          </p:stCondLst>
                                        </p:cTn>
                                        <p:tgtEl>
                                          <p:spTgt spid="532"/>
                                        </p:tgtEl>
                                        <p:attrNameLst>
                                          <p:attrName>style.visibility</p:attrName>
                                        </p:attrNameLst>
                                      </p:cBhvr>
                                      <p:to>
                                        <p:strVal val="visible"/>
                                      </p:to>
                                    </p:set>
                                  </p:childTnLst>
                                </p:cTn>
                              </p:par>
                              <p:par>
                                <p:cTn id="1047" presetID="1" presetClass="entr" presetSubtype="0" fill="hold" grpId="0" nodeType="withEffect">
                                  <p:stCondLst>
                                    <p:cond delay="0"/>
                                  </p:stCondLst>
                                  <p:childTnLst>
                                    <p:set>
                                      <p:cBhvr>
                                        <p:cTn id="1048" dur="1" fill="hold">
                                          <p:stCondLst>
                                            <p:cond delay="0"/>
                                          </p:stCondLst>
                                        </p:cTn>
                                        <p:tgtEl>
                                          <p:spTgt spid="533"/>
                                        </p:tgtEl>
                                        <p:attrNameLst>
                                          <p:attrName>style.visibility</p:attrName>
                                        </p:attrNameLst>
                                      </p:cBhvr>
                                      <p:to>
                                        <p:strVal val="visible"/>
                                      </p:to>
                                    </p:set>
                                  </p:childTnLst>
                                </p:cTn>
                              </p:par>
                              <p:par>
                                <p:cTn id="1049" presetID="1" presetClass="entr" presetSubtype="0" fill="hold" grpId="0" nodeType="withEffect">
                                  <p:stCondLst>
                                    <p:cond delay="0"/>
                                  </p:stCondLst>
                                  <p:childTnLst>
                                    <p:set>
                                      <p:cBhvr>
                                        <p:cTn id="1050" dur="1" fill="hold">
                                          <p:stCondLst>
                                            <p:cond delay="0"/>
                                          </p:stCondLst>
                                        </p:cTn>
                                        <p:tgtEl>
                                          <p:spTgt spid="534"/>
                                        </p:tgtEl>
                                        <p:attrNameLst>
                                          <p:attrName>style.visibility</p:attrName>
                                        </p:attrNameLst>
                                      </p:cBhvr>
                                      <p:to>
                                        <p:strVal val="visible"/>
                                      </p:to>
                                    </p:set>
                                  </p:childTnLst>
                                </p:cTn>
                              </p:par>
                              <p:par>
                                <p:cTn id="1051" presetID="1" presetClass="entr" presetSubtype="0" fill="hold" grpId="0" nodeType="withEffect">
                                  <p:stCondLst>
                                    <p:cond delay="0"/>
                                  </p:stCondLst>
                                  <p:childTnLst>
                                    <p:set>
                                      <p:cBhvr>
                                        <p:cTn id="1052" dur="1" fill="hold">
                                          <p:stCondLst>
                                            <p:cond delay="0"/>
                                          </p:stCondLst>
                                        </p:cTn>
                                        <p:tgtEl>
                                          <p:spTgt spid="535"/>
                                        </p:tgtEl>
                                        <p:attrNameLst>
                                          <p:attrName>style.visibility</p:attrName>
                                        </p:attrNameLst>
                                      </p:cBhvr>
                                      <p:to>
                                        <p:strVal val="visible"/>
                                      </p:to>
                                    </p:set>
                                  </p:childTnLst>
                                </p:cTn>
                              </p:par>
                              <p:par>
                                <p:cTn id="1053" presetID="1" presetClass="entr" presetSubtype="0" fill="hold" grpId="0" nodeType="withEffect">
                                  <p:stCondLst>
                                    <p:cond delay="0"/>
                                  </p:stCondLst>
                                  <p:childTnLst>
                                    <p:set>
                                      <p:cBhvr>
                                        <p:cTn id="1054" dur="1" fill="hold">
                                          <p:stCondLst>
                                            <p:cond delay="0"/>
                                          </p:stCondLst>
                                        </p:cTn>
                                        <p:tgtEl>
                                          <p:spTgt spid="536"/>
                                        </p:tgtEl>
                                        <p:attrNameLst>
                                          <p:attrName>style.visibility</p:attrName>
                                        </p:attrNameLst>
                                      </p:cBhvr>
                                      <p:to>
                                        <p:strVal val="visible"/>
                                      </p:to>
                                    </p:set>
                                  </p:childTnLst>
                                </p:cTn>
                              </p:par>
                              <p:par>
                                <p:cTn id="1055" presetID="1" presetClass="entr" presetSubtype="0" fill="hold" grpId="0" nodeType="withEffect">
                                  <p:stCondLst>
                                    <p:cond delay="0"/>
                                  </p:stCondLst>
                                  <p:childTnLst>
                                    <p:set>
                                      <p:cBhvr>
                                        <p:cTn id="1056" dur="1" fill="hold">
                                          <p:stCondLst>
                                            <p:cond delay="0"/>
                                          </p:stCondLst>
                                        </p:cTn>
                                        <p:tgtEl>
                                          <p:spTgt spid="537"/>
                                        </p:tgtEl>
                                        <p:attrNameLst>
                                          <p:attrName>style.visibility</p:attrName>
                                        </p:attrNameLst>
                                      </p:cBhvr>
                                      <p:to>
                                        <p:strVal val="visible"/>
                                      </p:to>
                                    </p:set>
                                  </p:childTnLst>
                                </p:cTn>
                              </p:par>
                              <p:par>
                                <p:cTn id="1057" presetID="1" presetClass="entr" presetSubtype="0" fill="hold" grpId="0" nodeType="withEffect">
                                  <p:stCondLst>
                                    <p:cond delay="0"/>
                                  </p:stCondLst>
                                  <p:childTnLst>
                                    <p:set>
                                      <p:cBhvr>
                                        <p:cTn id="1058" dur="1" fill="hold">
                                          <p:stCondLst>
                                            <p:cond delay="0"/>
                                          </p:stCondLst>
                                        </p:cTn>
                                        <p:tgtEl>
                                          <p:spTgt spid="538"/>
                                        </p:tgtEl>
                                        <p:attrNameLst>
                                          <p:attrName>style.visibility</p:attrName>
                                        </p:attrNameLst>
                                      </p:cBhvr>
                                      <p:to>
                                        <p:strVal val="visible"/>
                                      </p:to>
                                    </p:set>
                                  </p:childTnLst>
                                </p:cTn>
                              </p:par>
                              <p:par>
                                <p:cTn id="1059" presetID="1" presetClass="entr" presetSubtype="0" fill="hold" grpId="0" nodeType="withEffect">
                                  <p:stCondLst>
                                    <p:cond delay="0"/>
                                  </p:stCondLst>
                                  <p:childTnLst>
                                    <p:set>
                                      <p:cBhvr>
                                        <p:cTn id="1060" dur="1" fill="hold">
                                          <p:stCondLst>
                                            <p:cond delay="0"/>
                                          </p:stCondLst>
                                        </p:cTn>
                                        <p:tgtEl>
                                          <p:spTgt spid="539"/>
                                        </p:tgtEl>
                                        <p:attrNameLst>
                                          <p:attrName>style.visibility</p:attrName>
                                        </p:attrNameLst>
                                      </p:cBhvr>
                                      <p:to>
                                        <p:strVal val="visible"/>
                                      </p:to>
                                    </p:set>
                                  </p:childTnLst>
                                </p:cTn>
                              </p:par>
                              <p:par>
                                <p:cTn id="1061" presetID="1" presetClass="entr" presetSubtype="0" fill="hold" grpId="0" nodeType="withEffect">
                                  <p:stCondLst>
                                    <p:cond delay="0"/>
                                  </p:stCondLst>
                                  <p:childTnLst>
                                    <p:set>
                                      <p:cBhvr>
                                        <p:cTn id="1062" dur="1" fill="hold">
                                          <p:stCondLst>
                                            <p:cond delay="0"/>
                                          </p:stCondLst>
                                        </p:cTn>
                                        <p:tgtEl>
                                          <p:spTgt spid="540"/>
                                        </p:tgtEl>
                                        <p:attrNameLst>
                                          <p:attrName>style.visibility</p:attrName>
                                        </p:attrNameLst>
                                      </p:cBhvr>
                                      <p:to>
                                        <p:strVal val="visible"/>
                                      </p:to>
                                    </p:set>
                                  </p:childTnLst>
                                </p:cTn>
                              </p:par>
                              <p:par>
                                <p:cTn id="1063" presetID="1" presetClass="entr" presetSubtype="0" fill="hold" grpId="0" nodeType="withEffect">
                                  <p:stCondLst>
                                    <p:cond delay="0"/>
                                  </p:stCondLst>
                                  <p:childTnLst>
                                    <p:set>
                                      <p:cBhvr>
                                        <p:cTn id="1064" dur="1" fill="hold">
                                          <p:stCondLst>
                                            <p:cond delay="0"/>
                                          </p:stCondLst>
                                        </p:cTn>
                                        <p:tgtEl>
                                          <p:spTgt spid="541"/>
                                        </p:tgtEl>
                                        <p:attrNameLst>
                                          <p:attrName>style.visibility</p:attrName>
                                        </p:attrNameLst>
                                      </p:cBhvr>
                                      <p:to>
                                        <p:strVal val="visible"/>
                                      </p:to>
                                    </p:set>
                                  </p:childTnLst>
                                </p:cTn>
                              </p:par>
                              <p:par>
                                <p:cTn id="1065" presetID="1" presetClass="entr" presetSubtype="0" fill="hold" grpId="0" nodeType="withEffect">
                                  <p:stCondLst>
                                    <p:cond delay="0"/>
                                  </p:stCondLst>
                                  <p:childTnLst>
                                    <p:set>
                                      <p:cBhvr>
                                        <p:cTn id="1066" dur="1" fill="hold">
                                          <p:stCondLst>
                                            <p:cond delay="0"/>
                                          </p:stCondLst>
                                        </p:cTn>
                                        <p:tgtEl>
                                          <p:spTgt spid="542"/>
                                        </p:tgtEl>
                                        <p:attrNameLst>
                                          <p:attrName>style.visibility</p:attrName>
                                        </p:attrNameLst>
                                      </p:cBhvr>
                                      <p:to>
                                        <p:strVal val="visible"/>
                                      </p:to>
                                    </p:set>
                                  </p:childTnLst>
                                </p:cTn>
                              </p:par>
                              <p:par>
                                <p:cTn id="1067" presetID="1" presetClass="entr" presetSubtype="0" fill="hold" grpId="0" nodeType="withEffect">
                                  <p:stCondLst>
                                    <p:cond delay="0"/>
                                  </p:stCondLst>
                                  <p:childTnLst>
                                    <p:set>
                                      <p:cBhvr>
                                        <p:cTn id="1068" dur="1" fill="hold">
                                          <p:stCondLst>
                                            <p:cond delay="0"/>
                                          </p:stCondLst>
                                        </p:cTn>
                                        <p:tgtEl>
                                          <p:spTgt spid="543"/>
                                        </p:tgtEl>
                                        <p:attrNameLst>
                                          <p:attrName>style.visibility</p:attrName>
                                        </p:attrNameLst>
                                      </p:cBhvr>
                                      <p:to>
                                        <p:strVal val="visible"/>
                                      </p:to>
                                    </p:set>
                                  </p:childTnLst>
                                </p:cTn>
                              </p:par>
                              <p:par>
                                <p:cTn id="1069" presetID="1" presetClass="entr" presetSubtype="0" fill="hold" grpId="0" nodeType="withEffect">
                                  <p:stCondLst>
                                    <p:cond delay="0"/>
                                  </p:stCondLst>
                                  <p:childTnLst>
                                    <p:set>
                                      <p:cBhvr>
                                        <p:cTn id="1070" dur="1" fill="hold">
                                          <p:stCondLst>
                                            <p:cond delay="0"/>
                                          </p:stCondLst>
                                        </p:cTn>
                                        <p:tgtEl>
                                          <p:spTgt spid="544"/>
                                        </p:tgtEl>
                                        <p:attrNameLst>
                                          <p:attrName>style.visibility</p:attrName>
                                        </p:attrNameLst>
                                      </p:cBhvr>
                                      <p:to>
                                        <p:strVal val="visible"/>
                                      </p:to>
                                    </p:set>
                                  </p:childTnLst>
                                </p:cTn>
                              </p:par>
                              <p:par>
                                <p:cTn id="1071" presetID="1" presetClass="entr" presetSubtype="0" fill="hold" grpId="0" nodeType="withEffect">
                                  <p:stCondLst>
                                    <p:cond delay="0"/>
                                  </p:stCondLst>
                                  <p:childTnLst>
                                    <p:set>
                                      <p:cBhvr>
                                        <p:cTn id="1072" dur="1" fill="hold">
                                          <p:stCondLst>
                                            <p:cond delay="0"/>
                                          </p:stCondLst>
                                        </p:cTn>
                                        <p:tgtEl>
                                          <p:spTgt spid="545"/>
                                        </p:tgtEl>
                                        <p:attrNameLst>
                                          <p:attrName>style.visibility</p:attrName>
                                        </p:attrNameLst>
                                      </p:cBhvr>
                                      <p:to>
                                        <p:strVal val="visible"/>
                                      </p:to>
                                    </p:set>
                                  </p:childTnLst>
                                </p:cTn>
                              </p:par>
                              <p:par>
                                <p:cTn id="1073" presetID="1" presetClass="entr" presetSubtype="0" fill="hold" grpId="0" nodeType="withEffect">
                                  <p:stCondLst>
                                    <p:cond delay="0"/>
                                  </p:stCondLst>
                                  <p:childTnLst>
                                    <p:set>
                                      <p:cBhvr>
                                        <p:cTn id="1074" dur="1" fill="hold">
                                          <p:stCondLst>
                                            <p:cond delay="0"/>
                                          </p:stCondLst>
                                        </p:cTn>
                                        <p:tgtEl>
                                          <p:spTgt spid="546"/>
                                        </p:tgtEl>
                                        <p:attrNameLst>
                                          <p:attrName>style.visibility</p:attrName>
                                        </p:attrNameLst>
                                      </p:cBhvr>
                                      <p:to>
                                        <p:strVal val="visible"/>
                                      </p:to>
                                    </p:set>
                                  </p:childTnLst>
                                </p:cTn>
                              </p:par>
                              <p:par>
                                <p:cTn id="1075" presetID="1" presetClass="entr" presetSubtype="0" fill="hold" grpId="0" nodeType="withEffect">
                                  <p:stCondLst>
                                    <p:cond delay="0"/>
                                  </p:stCondLst>
                                  <p:childTnLst>
                                    <p:set>
                                      <p:cBhvr>
                                        <p:cTn id="1076" dur="1" fill="hold">
                                          <p:stCondLst>
                                            <p:cond delay="0"/>
                                          </p:stCondLst>
                                        </p:cTn>
                                        <p:tgtEl>
                                          <p:spTgt spid="547"/>
                                        </p:tgtEl>
                                        <p:attrNameLst>
                                          <p:attrName>style.visibility</p:attrName>
                                        </p:attrNameLst>
                                      </p:cBhvr>
                                      <p:to>
                                        <p:strVal val="visible"/>
                                      </p:to>
                                    </p:set>
                                  </p:childTnLst>
                                </p:cTn>
                              </p:par>
                              <p:par>
                                <p:cTn id="1077" presetID="1" presetClass="entr" presetSubtype="0" fill="hold" grpId="0" nodeType="withEffect">
                                  <p:stCondLst>
                                    <p:cond delay="0"/>
                                  </p:stCondLst>
                                  <p:childTnLst>
                                    <p:set>
                                      <p:cBhvr>
                                        <p:cTn id="1078" dur="1" fill="hold">
                                          <p:stCondLst>
                                            <p:cond delay="0"/>
                                          </p:stCondLst>
                                        </p:cTn>
                                        <p:tgtEl>
                                          <p:spTgt spid="548"/>
                                        </p:tgtEl>
                                        <p:attrNameLst>
                                          <p:attrName>style.visibility</p:attrName>
                                        </p:attrNameLst>
                                      </p:cBhvr>
                                      <p:to>
                                        <p:strVal val="visible"/>
                                      </p:to>
                                    </p:set>
                                  </p:childTnLst>
                                </p:cTn>
                              </p:par>
                              <p:par>
                                <p:cTn id="1079" presetID="1" presetClass="entr" presetSubtype="0" fill="hold" grpId="0" nodeType="withEffect">
                                  <p:stCondLst>
                                    <p:cond delay="0"/>
                                  </p:stCondLst>
                                  <p:childTnLst>
                                    <p:set>
                                      <p:cBhvr>
                                        <p:cTn id="1080" dur="1" fill="hold">
                                          <p:stCondLst>
                                            <p:cond delay="0"/>
                                          </p:stCondLst>
                                        </p:cTn>
                                        <p:tgtEl>
                                          <p:spTgt spid="549"/>
                                        </p:tgtEl>
                                        <p:attrNameLst>
                                          <p:attrName>style.visibility</p:attrName>
                                        </p:attrNameLst>
                                      </p:cBhvr>
                                      <p:to>
                                        <p:strVal val="visible"/>
                                      </p:to>
                                    </p:set>
                                  </p:childTnLst>
                                </p:cTn>
                              </p:par>
                              <p:par>
                                <p:cTn id="1081" presetID="1" presetClass="entr" presetSubtype="0" fill="hold" grpId="0" nodeType="withEffect">
                                  <p:stCondLst>
                                    <p:cond delay="0"/>
                                  </p:stCondLst>
                                  <p:childTnLst>
                                    <p:set>
                                      <p:cBhvr>
                                        <p:cTn id="1082" dur="1" fill="hold">
                                          <p:stCondLst>
                                            <p:cond delay="0"/>
                                          </p:stCondLst>
                                        </p:cTn>
                                        <p:tgtEl>
                                          <p:spTgt spid="553"/>
                                        </p:tgtEl>
                                        <p:attrNameLst>
                                          <p:attrName>style.visibility</p:attrName>
                                        </p:attrNameLst>
                                      </p:cBhvr>
                                      <p:to>
                                        <p:strVal val="visible"/>
                                      </p:to>
                                    </p:set>
                                  </p:childTnLst>
                                </p:cTn>
                              </p:par>
                              <p:par>
                                <p:cTn id="1083" presetID="1" presetClass="entr" presetSubtype="0" fill="hold" grpId="0" nodeType="withEffect">
                                  <p:stCondLst>
                                    <p:cond delay="0"/>
                                  </p:stCondLst>
                                  <p:childTnLst>
                                    <p:set>
                                      <p:cBhvr>
                                        <p:cTn id="1084" dur="1" fill="hold">
                                          <p:stCondLst>
                                            <p:cond delay="0"/>
                                          </p:stCondLst>
                                        </p:cTn>
                                        <p:tgtEl>
                                          <p:spTgt spid="554"/>
                                        </p:tgtEl>
                                        <p:attrNameLst>
                                          <p:attrName>style.visibility</p:attrName>
                                        </p:attrNameLst>
                                      </p:cBhvr>
                                      <p:to>
                                        <p:strVal val="visible"/>
                                      </p:to>
                                    </p:set>
                                  </p:childTnLst>
                                </p:cTn>
                              </p:par>
                              <p:par>
                                <p:cTn id="1085" presetID="1" presetClass="entr" presetSubtype="0" fill="hold" grpId="0" nodeType="withEffect">
                                  <p:stCondLst>
                                    <p:cond delay="0"/>
                                  </p:stCondLst>
                                  <p:childTnLst>
                                    <p:set>
                                      <p:cBhvr>
                                        <p:cTn id="1086" dur="1" fill="hold">
                                          <p:stCondLst>
                                            <p:cond delay="0"/>
                                          </p:stCondLst>
                                        </p:cTn>
                                        <p:tgtEl>
                                          <p:spTgt spid="555"/>
                                        </p:tgtEl>
                                        <p:attrNameLst>
                                          <p:attrName>style.visibility</p:attrName>
                                        </p:attrNameLst>
                                      </p:cBhvr>
                                      <p:to>
                                        <p:strVal val="visible"/>
                                      </p:to>
                                    </p:set>
                                  </p:childTnLst>
                                </p:cTn>
                              </p:par>
                              <p:par>
                                <p:cTn id="1087" presetID="1" presetClass="entr" presetSubtype="0" fill="hold" grpId="0" nodeType="withEffect">
                                  <p:stCondLst>
                                    <p:cond delay="0"/>
                                  </p:stCondLst>
                                  <p:childTnLst>
                                    <p:set>
                                      <p:cBhvr>
                                        <p:cTn id="1088" dur="1" fill="hold">
                                          <p:stCondLst>
                                            <p:cond delay="0"/>
                                          </p:stCondLst>
                                        </p:cTn>
                                        <p:tgtEl>
                                          <p:spTgt spid="556"/>
                                        </p:tgtEl>
                                        <p:attrNameLst>
                                          <p:attrName>style.visibility</p:attrName>
                                        </p:attrNameLst>
                                      </p:cBhvr>
                                      <p:to>
                                        <p:strVal val="visible"/>
                                      </p:to>
                                    </p:set>
                                  </p:childTnLst>
                                </p:cTn>
                              </p:par>
                              <p:par>
                                <p:cTn id="1089" presetID="1" presetClass="entr" presetSubtype="0" fill="hold" grpId="0" nodeType="withEffect">
                                  <p:stCondLst>
                                    <p:cond delay="0"/>
                                  </p:stCondLst>
                                  <p:childTnLst>
                                    <p:set>
                                      <p:cBhvr>
                                        <p:cTn id="1090" dur="1" fill="hold">
                                          <p:stCondLst>
                                            <p:cond delay="0"/>
                                          </p:stCondLst>
                                        </p:cTn>
                                        <p:tgtEl>
                                          <p:spTgt spid="557"/>
                                        </p:tgtEl>
                                        <p:attrNameLst>
                                          <p:attrName>style.visibility</p:attrName>
                                        </p:attrNameLst>
                                      </p:cBhvr>
                                      <p:to>
                                        <p:strVal val="visible"/>
                                      </p:to>
                                    </p:set>
                                  </p:childTnLst>
                                </p:cTn>
                              </p:par>
                              <p:par>
                                <p:cTn id="1091" presetID="1" presetClass="entr" presetSubtype="0" fill="hold" grpId="0" nodeType="withEffect">
                                  <p:stCondLst>
                                    <p:cond delay="0"/>
                                  </p:stCondLst>
                                  <p:childTnLst>
                                    <p:set>
                                      <p:cBhvr>
                                        <p:cTn id="1092" dur="1" fill="hold">
                                          <p:stCondLst>
                                            <p:cond delay="0"/>
                                          </p:stCondLst>
                                        </p:cTn>
                                        <p:tgtEl>
                                          <p:spTgt spid="558"/>
                                        </p:tgtEl>
                                        <p:attrNameLst>
                                          <p:attrName>style.visibility</p:attrName>
                                        </p:attrNameLst>
                                      </p:cBhvr>
                                      <p:to>
                                        <p:strVal val="visible"/>
                                      </p:to>
                                    </p:set>
                                  </p:childTnLst>
                                </p:cTn>
                              </p:par>
                              <p:par>
                                <p:cTn id="1093" presetID="1" presetClass="entr" presetSubtype="0" fill="hold" grpId="0" nodeType="withEffect">
                                  <p:stCondLst>
                                    <p:cond delay="0"/>
                                  </p:stCondLst>
                                  <p:childTnLst>
                                    <p:set>
                                      <p:cBhvr>
                                        <p:cTn id="1094" dur="1" fill="hold">
                                          <p:stCondLst>
                                            <p:cond delay="0"/>
                                          </p:stCondLst>
                                        </p:cTn>
                                        <p:tgtEl>
                                          <p:spTgt spid="559"/>
                                        </p:tgtEl>
                                        <p:attrNameLst>
                                          <p:attrName>style.visibility</p:attrName>
                                        </p:attrNameLst>
                                      </p:cBhvr>
                                      <p:to>
                                        <p:strVal val="visible"/>
                                      </p:to>
                                    </p:set>
                                  </p:childTnLst>
                                </p:cTn>
                              </p:par>
                              <p:par>
                                <p:cTn id="1095" presetID="1" presetClass="entr" presetSubtype="0" fill="hold" grpId="0" nodeType="withEffect">
                                  <p:stCondLst>
                                    <p:cond delay="0"/>
                                  </p:stCondLst>
                                  <p:childTnLst>
                                    <p:set>
                                      <p:cBhvr>
                                        <p:cTn id="1096" dur="1" fill="hold">
                                          <p:stCondLst>
                                            <p:cond delay="0"/>
                                          </p:stCondLst>
                                        </p:cTn>
                                        <p:tgtEl>
                                          <p:spTgt spid="561"/>
                                        </p:tgtEl>
                                        <p:attrNameLst>
                                          <p:attrName>style.visibility</p:attrName>
                                        </p:attrNameLst>
                                      </p:cBhvr>
                                      <p:to>
                                        <p:strVal val="visible"/>
                                      </p:to>
                                    </p:set>
                                  </p:childTnLst>
                                </p:cTn>
                              </p:par>
                              <p:par>
                                <p:cTn id="1097" presetID="1" presetClass="entr" presetSubtype="0" fill="hold" grpId="0" nodeType="withEffect">
                                  <p:stCondLst>
                                    <p:cond delay="0"/>
                                  </p:stCondLst>
                                  <p:childTnLst>
                                    <p:set>
                                      <p:cBhvr>
                                        <p:cTn id="1098" dur="1" fill="hold">
                                          <p:stCondLst>
                                            <p:cond delay="0"/>
                                          </p:stCondLst>
                                        </p:cTn>
                                        <p:tgtEl>
                                          <p:spTgt spid="563"/>
                                        </p:tgtEl>
                                        <p:attrNameLst>
                                          <p:attrName>style.visibility</p:attrName>
                                        </p:attrNameLst>
                                      </p:cBhvr>
                                      <p:to>
                                        <p:strVal val="visible"/>
                                      </p:to>
                                    </p:set>
                                  </p:childTnLst>
                                </p:cTn>
                              </p:par>
                              <p:par>
                                <p:cTn id="1099" presetID="1" presetClass="entr" presetSubtype="0" fill="hold" grpId="0" nodeType="withEffect">
                                  <p:stCondLst>
                                    <p:cond delay="0"/>
                                  </p:stCondLst>
                                  <p:childTnLst>
                                    <p:set>
                                      <p:cBhvr>
                                        <p:cTn id="1100" dur="1" fill="hold">
                                          <p:stCondLst>
                                            <p:cond delay="0"/>
                                          </p:stCondLst>
                                        </p:cTn>
                                        <p:tgtEl>
                                          <p:spTgt spid="564"/>
                                        </p:tgtEl>
                                        <p:attrNameLst>
                                          <p:attrName>style.visibility</p:attrName>
                                        </p:attrNameLst>
                                      </p:cBhvr>
                                      <p:to>
                                        <p:strVal val="visible"/>
                                      </p:to>
                                    </p:set>
                                  </p:childTnLst>
                                </p:cTn>
                              </p:par>
                              <p:par>
                                <p:cTn id="1101" presetID="1" presetClass="entr" presetSubtype="0" fill="hold" grpId="1" nodeType="withEffect">
                                  <p:stCondLst>
                                    <p:cond delay="0"/>
                                  </p:stCondLst>
                                  <p:childTnLst>
                                    <p:set>
                                      <p:cBhvr>
                                        <p:cTn id="1102" dur="1" fill="hold">
                                          <p:stCondLst>
                                            <p:cond delay="0"/>
                                          </p:stCondLst>
                                        </p:cTn>
                                        <p:tgtEl>
                                          <p:spTgt spid="5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animBg="1"/>
      <p:bldP spid="243" grpId="0" animBg="1"/>
      <p:bldP spid="244" grpId="0" animBg="1"/>
      <p:bldP spid="245" grpId="0" animBg="1"/>
      <p:bldP spid="246" grpId="0" animBg="1"/>
      <p:bldP spid="247" grpId="0" animBg="1"/>
      <p:bldP spid="248" grpId="0" animBg="1"/>
      <p:bldP spid="249" grpId="0" animBg="1"/>
      <p:bldP spid="250" grpId="0" animBg="1"/>
      <p:bldP spid="251" grpId="0" animBg="1"/>
      <p:bldP spid="252" grpId="0" animBg="1"/>
      <p:bldP spid="253" grpId="0" animBg="1"/>
      <p:bldP spid="254" grpId="0" animBg="1"/>
      <p:bldP spid="255" grpId="0" animBg="1"/>
      <p:bldP spid="256" grpId="0" animBg="1"/>
      <p:bldP spid="257" grpId="0" animBg="1"/>
      <p:bldP spid="258" grpId="0" animBg="1"/>
      <p:bldP spid="259" grpId="0" animBg="1"/>
      <p:bldP spid="260" grpId="0" animBg="1"/>
      <p:bldP spid="261" grpId="0" animBg="1"/>
      <p:bldP spid="262" grpId="0" animBg="1"/>
      <p:bldP spid="263" grpId="0" animBg="1"/>
      <p:bldP spid="264" grpId="0" animBg="1"/>
      <p:bldP spid="265" grpId="0" animBg="1"/>
      <p:bldP spid="266" grpId="0" animBg="1"/>
      <p:bldP spid="267" grpId="0" animBg="1"/>
      <p:bldP spid="268" grpId="0" animBg="1"/>
      <p:bldP spid="269" grpId="0" animBg="1"/>
      <p:bldP spid="270" grpId="0" animBg="1"/>
      <p:bldP spid="271" grpId="0" animBg="1"/>
      <p:bldP spid="272" grpId="0" animBg="1"/>
      <p:bldP spid="273" grpId="0" animBg="1"/>
      <p:bldP spid="274" grpId="0" animBg="1"/>
      <p:bldP spid="275" grpId="0" animBg="1"/>
      <p:bldP spid="276" grpId="0" animBg="1"/>
      <p:bldP spid="277" grpId="0" animBg="1"/>
      <p:bldP spid="278" grpId="0" animBg="1"/>
      <p:bldP spid="279" grpId="0" animBg="1"/>
      <p:bldP spid="280" grpId="0" animBg="1"/>
      <p:bldP spid="281" grpId="0" animBg="1"/>
      <p:bldP spid="282" grpId="0" animBg="1"/>
      <p:bldP spid="283" grpId="0" animBg="1"/>
      <p:bldP spid="284" grpId="0" animBg="1"/>
      <p:bldP spid="285" grpId="0" animBg="1"/>
      <p:bldP spid="286" grpId="0" animBg="1"/>
      <p:bldP spid="287" grpId="0" animBg="1"/>
      <p:bldP spid="288" grpId="0" animBg="1"/>
      <p:bldP spid="289" grpId="0" animBg="1"/>
      <p:bldP spid="290" grpId="0" animBg="1"/>
      <p:bldP spid="291" grpId="0" animBg="1"/>
      <p:bldP spid="292" grpId="0" animBg="1"/>
      <p:bldP spid="293" grpId="0" animBg="1"/>
      <p:bldP spid="294" grpId="0" animBg="1"/>
      <p:bldP spid="295" grpId="0" animBg="1"/>
      <p:bldP spid="296" grpId="0" animBg="1"/>
      <p:bldP spid="297" grpId="0" animBg="1"/>
      <p:bldP spid="298" grpId="0" animBg="1"/>
      <p:bldP spid="299" grpId="0" animBg="1"/>
      <p:bldP spid="300" grpId="0" animBg="1"/>
      <p:bldP spid="301" grpId="0" animBg="1"/>
      <p:bldP spid="302" grpId="0" animBg="1"/>
      <p:bldP spid="303" grpId="0" animBg="1"/>
      <p:bldP spid="304" grpId="0" animBg="1"/>
      <p:bldP spid="305" grpId="0" animBg="1"/>
      <p:bldP spid="306" grpId="0" animBg="1"/>
      <p:bldP spid="307" grpId="0" animBg="1"/>
      <p:bldP spid="308" grpId="0" animBg="1"/>
      <p:bldP spid="309" grpId="0" animBg="1"/>
      <p:bldP spid="310" grpId="0" animBg="1"/>
      <p:bldP spid="311" grpId="0" animBg="1"/>
      <p:bldP spid="312" grpId="0" animBg="1"/>
      <p:bldP spid="313" grpId="0" animBg="1"/>
      <p:bldP spid="314" grpId="0" animBg="1"/>
      <p:bldP spid="315" grpId="0" animBg="1"/>
      <p:bldP spid="316" grpId="0" animBg="1"/>
      <p:bldP spid="317" grpId="0" animBg="1"/>
      <p:bldP spid="318" grpId="0" animBg="1"/>
      <p:bldP spid="319" grpId="0" animBg="1"/>
      <p:bldP spid="320" grpId="0" animBg="1"/>
      <p:bldP spid="321" grpId="0" animBg="1"/>
      <p:bldP spid="322" grpId="0" animBg="1"/>
      <p:bldP spid="323" grpId="0" animBg="1"/>
      <p:bldP spid="324" grpId="0" animBg="1"/>
      <p:bldP spid="325" grpId="0" animBg="1"/>
      <p:bldP spid="326" grpId="0" animBg="1"/>
      <p:bldP spid="327" grpId="0" animBg="1"/>
      <p:bldP spid="328" grpId="0" animBg="1"/>
      <p:bldP spid="329" grpId="0" animBg="1"/>
      <p:bldP spid="330" grpId="0" animBg="1"/>
      <p:bldP spid="331" grpId="0" animBg="1"/>
      <p:bldP spid="332" grpId="0" animBg="1"/>
      <p:bldP spid="333" grpId="0" animBg="1"/>
      <p:bldP spid="334" grpId="0" animBg="1"/>
      <p:bldP spid="335" grpId="0" animBg="1"/>
      <p:bldP spid="336" grpId="0" animBg="1"/>
      <p:bldP spid="337" grpId="0" animBg="1"/>
      <p:bldP spid="338" grpId="0" animBg="1"/>
      <p:bldP spid="339" grpId="0" animBg="1"/>
      <p:bldP spid="340" grpId="0" animBg="1"/>
      <p:bldP spid="341" grpId="0" animBg="1"/>
      <p:bldP spid="342" grpId="0" animBg="1"/>
      <p:bldP spid="343" grpId="0" animBg="1"/>
      <p:bldP spid="344" grpId="0" animBg="1"/>
      <p:bldP spid="345" grpId="0" animBg="1"/>
      <p:bldP spid="346" grpId="0" animBg="1"/>
      <p:bldP spid="347" grpId="0" animBg="1"/>
      <p:bldP spid="348" grpId="0" animBg="1"/>
      <p:bldP spid="349" grpId="0" animBg="1"/>
      <p:bldP spid="350" grpId="0" animBg="1"/>
      <p:bldP spid="351" grpId="0" animBg="1"/>
      <p:bldP spid="352" grpId="0" animBg="1"/>
      <p:bldP spid="353" grpId="0" animBg="1"/>
      <p:bldP spid="354" grpId="0" animBg="1"/>
      <p:bldP spid="355" grpId="0" animBg="1"/>
      <p:bldP spid="356" grpId="0" animBg="1"/>
      <p:bldP spid="357" grpId="0" animBg="1"/>
      <p:bldP spid="358" grpId="0" animBg="1"/>
      <p:bldP spid="359" grpId="0" animBg="1"/>
      <p:bldP spid="360" grpId="0" animBg="1"/>
      <p:bldP spid="361" grpId="0" animBg="1"/>
      <p:bldP spid="362" grpId="0" animBg="1"/>
      <p:bldP spid="363" grpId="0" animBg="1"/>
      <p:bldP spid="364" grpId="0" animBg="1"/>
      <p:bldP spid="365" grpId="0" animBg="1"/>
      <p:bldP spid="366" grpId="0" animBg="1"/>
      <p:bldP spid="367" grpId="0" animBg="1"/>
      <p:bldP spid="368" grpId="0" animBg="1"/>
      <p:bldP spid="369" grpId="0" animBg="1"/>
      <p:bldP spid="370" grpId="0" animBg="1"/>
      <p:bldP spid="371" grpId="0" animBg="1"/>
      <p:bldP spid="372" grpId="0" animBg="1"/>
      <p:bldP spid="373" grpId="0" animBg="1"/>
      <p:bldP spid="374" grpId="0" animBg="1"/>
      <p:bldP spid="375" grpId="0" animBg="1"/>
      <p:bldP spid="376" grpId="0" animBg="1"/>
      <p:bldP spid="377" grpId="0" animBg="1"/>
      <p:bldP spid="378" grpId="0" animBg="1"/>
      <p:bldP spid="379" grpId="0" animBg="1"/>
      <p:bldP spid="380" grpId="0" animBg="1"/>
      <p:bldP spid="381" grpId="0" animBg="1"/>
      <p:bldP spid="382" grpId="0" animBg="1"/>
      <p:bldP spid="383" grpId="0" animBg="1"/>
      <p:bldP spid="384" grpId="0" animBg="1"/>
      <p:bldP spid="385" grpId="0" animBg="1"/>
      <p:bldP spid="386" grpId="0" animBg="1"/>
      <p:bldP spid="387" grpId="0" animBg="1"/>
      <p:bldP spid="388" grpId="0" animBg="1"/>
      <p:bldP spid="389" grpId="0" animBg="1"/>
      <p:bldP spid="390" grpId="0" animBg="1"/>
      <p:bldP spid="391" grpId="0" animBg="1"/>
      <p:bldP spid="392" grpId="0" animBg="1"/>
      <p:bldP spid="393" grpId="0" animBg="1"/>
      <p:bldP spid="394" grpId="0" animBg="1"/>
      <p:bldP spid="395" grpId="0" animBg="1"/>
      <p:bldP spid="396" grpId="0" animBg="1"/>
      <p:bldP spid="397" grpId="0" animBg="1"/>
      <p:bldP spid="398" grpId="0" animBg="1"/>
      <p:bldP spid="399" grpId="0" animBg="1"/>
      <p:bldP spid="400" grpId="0" animBg="1"/>
      <p:bldP spid="401" grpId="0" animBg="1"/>
      <p:bldP spid="402" grpId="0" animBg="1"/>
      <p:bldP spid="403" grpId="0" animBg="1"/>
      <p:bldP spid="404" grpId="0" animBg="1"/>
      <p:bldP spid="405" grpId="0" animBg="1"/>
      <p:bldP spid="406" grpId="0" animBg="1"/>
      <p:bldP spid="407" grpId="0" animBg="1"/>
      <p:bldP spid="408" grpId="0" animBg="1"/>
      <p:bldP spid="409" grpId="0" animBg="1"/>
      <p:bldP spid="410" grpId="0" animBg="1"/>
      <p:bldP spid="411" grpId="0" animBg="1"/>
      <p:bldP spid="412" grpId="0" animBg="1"/>
      <p:bldP spid="413" grpId="0" animBg="1"/>
      <p:bldP spid="414" grpId="0" animBg="1"/>
      <p:bldP spid="415" grpId="0" animBg="1"/>
      <p:bldP spid="416" grpId="0" animBg="1"/>
      <p:bldP spid="417" grpId="0" animBg="1"/>
      <p:bldP spid="418" grpId="0" animBg="1"/>
      <p:bldP spid="419" grpId="0" animBg="1"/>
      <p:bldP spid="420" grpId="0" animBg="1"/>
      <p:bldP spid="421" grpId="0" animBg="1"/>
      <p:bldP spid="422" grpId="0" animBg="1"/>
      <p:bldP spid="423" grpId="0" animBg="1"/>
      <p:bldP spid="424" grpId="0" animBg="1"/>
      <p:bldP spid="425" grpId="0" animBg="1"/>
      <p:bldP spid="426" grpId="0" animBg="1"/>
      <p:bldP spid="427" grpId="0" animBg="1"/>
      <p:bldP spid="428" grpId="0" animBg="1"/>
      <p:bldP spid="429" grpId="0" animBg="1"/>
      <p:bldP spid="430" grpId="0" animBg="1"/>
      <p:bldP spid="431" grpId="0" animBg="1"/>
      <p:bldP spid="432" grpId="0" animBg="1"/>
      <p:bldP spid="433" grpId="0" animBg="1"/>
      <p:bldP spid="434" grpId="0" animBg="1"/>
      <p:bldP spid="435" grpId="0" animBg="1"/>
      <p:bldP spid="436" grpId="0" animBg="1"/>
      <p:bldP spid="437" grpId="0" animBg="1"/>
      <p:bldP spid="438" grpId="0" animBg="1"/>
      <p:bldP spid="439" grpId="0" animBg="1"/>
      <p:bldP spid="440" grpId="0" animBg="1"/>
      <p:bldP spid="441" grpId="0" animBg="1"/>
      <p:bldP spid="442" grpId="0" animBg="1"/>
      <p:bldP spid="443" grpId="0" animBg="1"/>
      <p:bldP spid="444" grpId="0" animBg="1"/>
      <p:bldP spid="445" grpId="0" animBg="1"/>
      <p:bldP spid="446" grpId="0" animBg="1"/>
      <p:bldP spid="447" grpId="0" animBg="1"/>
      <p:bldP spid="448" grpId="0" animBg="1"/>
      <p:bldP spid="449" grpId="0" animBg="1"/>
      <p:bldP spid="450" grpId="0" animBg="1"/>
      <p:bldP spid="451" grpId="0" animBg="1"/>
      <p:bldP spid="452" grpId="0" animBg="1"/>
      <p:bldP spid="453" grpId="0" animBg="1"/>
      <p:bldP spid="454" grpId="0" animBg="1"/>
      <p:bldP spid="455" grpId="0" animBg="1"/>
      <p:bldP spid="456" grpId="0" animBg="1"/>
      <p:bldP spid="457" grpId="0" animBg="1"/>
      <p:bldP spid="458" grpId="0" animBg="1"/>
      <p:bldP spid="459" grpId="0" animBg="1"/>
      <p:bldP spid="460" grpId="0" animBg="1"/>
      <p:bldP spid="461" grpId="0" animBg="1"/>
      <p:bldP spid="462" grpId="0" animBg="1"/>
      <p:bldP spid="463" grpId="0" animBg="1"/>
      <p:bldP spid="464" grpId="0" animBg="1"/>
      <p:bldP spid="465" grpId="0" animBg="1"/>
      <p:bldP spid="466" grpId="0" animBg="1"/>
      <p:bldP spid="467" grpId="0" animBg="1"/>
      <p:bldP spid="468" grpId="0" animBg="1"/>
      <p:bldP spid="469" grpId="0" animBg="1"/>
      <p:bldP spid="470" grpId="0" animBg="1"/>
      <p:bldP spid="471" grpId="0" animBg="1"/>
      <p:bldP spid="472" grpId="0" animBg="1"/>
      <p:bldP spid="473" grpId="0" animBg="1"/>
      <p:bldP spid="474" grpId="0" animBg="1"/>
      <p:bldP spid="475" grpId="0" animBg="1"/>
      <p:bldP spid="476" grpId="0" animBg="1"/>
      <p:bldP spid="477" grpId="0" animBg="1"/>
      <p:bldP spid="478" grpId="0" animBg="1"/>
      <p:bldP spid="479" grpId="0" animBg="1"/>
      <p:bldP spid="480" grpId="0" animBg="1"/>
      <p:bldP spid="481" grpId="0" animBg="1"/>
      <p:bldP spid="482" grpId="0" animBg="1"/>
      <p:bldP spid="483" grpId="0" animBg="1"/>
      <p:bldP spid="484" grpId="0" animBg="1"/>
      <p:bldP spid="485" grpId="0" animBg="1"/>
      <p:bldP spid="486" grpId="0" animBg="1"/>
      <p:bldP spid="487" grpId="0" animBg="1"/>
      <p:bldP spid="488" grpId="0" animBg="1"/>
      <p:bldP spid="489" grpId="0" animBg="1"/>
      <p:bldP spid="490" grpId="0" animBg="1"/>
      <p:bldP spid="491" grpId="0" animBg="1"/>
      <p:bldP spid="492" grpId="0" animBg="1"/>
      <p:bldP spid="493" grpId="0" animBg="1"/>
      <p:bldP spid="494" grpId="0" animBg="1"/>
      <p:bldP spid="495" grpId="0" animBg="1"/>
      <p:bldP spid="496" grpId="0" animBg="1"/>
      <p:bldP spid="497" grpId="0" animBg="1"/>
      <p:bldP spid="498" grpId="0" animBg="1"/>
      <p:bldP spid="499" grpId="0" animBg="1"/>
      <p:bldP spid="500" grpId="0" animBg="1"/>
      <p:bldP spid="501" grpId="0" animBg="1"/>
      <p:bldP spid="502" grpId="0" animBg="1"/>
      <p:bldP spid="503" grpId="0" animBg="1"/>
      <p:bldP spid="504" grpId="0" animBg="1"/>
      <p:bldP spid="505" grpId="0" animBg="1"/>
      <p:bldP spid="506" grpId="0" animBg="1"/>
      <p:bldP spid="507" grpId="0" animBg="1"/>
      <p:bldP spid="508" grpId="0" animBg="1"/>
      <p:bldP spid="509" grpId="0" animBg="1"/>
      <p:bldP spid="510" grpId="0" animBg="1"/>
      <p:bldP spid="511" grpId="0" animBg="1"/>
      <p:bldP spid="512" grpId="0" animBg="1"/>
      <p:bldP spid="513" grpId="0" animBg="1"/>
      <p:bldP spid="514" grpId="0" animBg="1"/>
      <p:bldP spid="515" grpId="0" animBg="1"/>
      <p:bldP spid="516" grpId="0" animBg="1"/>
      <p:bldP spid="517" grpId="0" animBg="1"/>
      <p:bldP spid="518" grpId="0" animBg="1"/>
      <p:bldP spid="519" grpId="0" animBg="1"/>
      <p:bldP spid="520" grpId="0" animBg="1"/>
      <p:bldP spid="521" grpId="0" animBg="1"/>
      <p:bldP spid="522" grpId="0" animBg="1"/>
      <p:bldP spid="523" grpId="0" animBg="1"/>
      <p:bldP spid="524" grpId="0" animBg="1"/>
      <p:bldP spid="525" grpId="0" animBg="1"/>
      <p:bldP spid="526" grpId="0" animBg="1"/>
      <p:bldP spid="527" grpId="0" animBg="1"/>
      <p:bldP spid="528" grpId="0" animBg="1"/>
      <p:bldP spid="529" grpId="0" animBg="1"/>
      <p:bldP spid="530" grpId="0" animBg="1"/>
      <p:bldP spid="531" grpId="0" animBg="1"/>
      <p:bldP spid="532" grpId="0" animBg="1"/>
      <p:bldP spid="533" grpId="0" animBg="1"/>
      <p:bldP spid="534" grpId="0" animBg="1"/>
      <p:bldP spid="535" grpId="0" animBg="1"/>
      <p:bldP spid="536" grpId="0" animBg="1"/>
      <p:bldP spid="537" grpId="0" animBg="1"/>
      <p:bldP spid="538" grpId="0" animBg="1"/>
      <p:bldP spid="539" grpId="0" animBg="1"/>
      <p:bldP spid="540" grpId="0" animBg="1"/>
      <p:bldP spid="541" grpId="0" animBg="1"/>
      <p:bldP spid="542" grpId="0" animBg="1"/>
      <p:bldP spid="543" grpId="0" animBg="1"/>
      <p:bldP spid="544" grpId="0" animBg="1"/>
      <p:bldP spid="545" grpId="0" animBg="1"/>
      <p:bldP spid="546" grpId="0" animBg="1"/>
      <p:bldP spid="547" grpId="0" animBg="1"/>
      <p:bldP spid="548" grpId="0" animBg="1"/>
      <p:bldP spid="549" grpId="0" animBg="1"/>
      <p:bldP spid="553" grpId="0" animBg="1"/>
      <p:bldP spid="554" grpId="0" animBg="1"/>
      <p:bldP spid="555" grpId="0" animBg="1"/>
      <p:bldP spid="556" grpId="0" animBg="1"/>
      <p:bldP spid="557" grpId="0" animBg="1"/>
      <p:bldP spid="558" grpId="0" animBg="1"/>
      <p:bldP spid="559" grpId="0" animBg="1"/>
      <p:bldP spid="561" grpId="0" animBg="1"/>
      <p:bldP spid="563" grpId="0" animBg="1"/>
      <p:bldP spid="564" grpId="0" animBg="1"/>
      <p:bldP spid="564"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5495FD-2218-D347-B4AB-79E2B212FFE7}"/>
              </a:ext>
            </a:extLst>
          </p:cNvPr>
          <p:cNvSpPr>
            <a:spLocks noGrp="1"/>
          </p:cNvSpPr>
          <p:nvPr>
            <p:ph type="title"/>
          </p:nvPr>
        </p:nvSpPr>
        <p:spPr/>
        <p:txBody>
          <a:bodyPr/>
          <a:lstStyle/>
          <a:p>
            <a:r>
              <a:rPr lang="de-CH"/>
              <a:t>Primäre Beeinträchtigung </a:t>
            </a:r>
            <a:r>
              <a:rPr lang="de-CH" sz="4400"/>
              <a:t>(N=551)</a:t>
            </a:r>
            <a:endParaRPr lang="de-CH"/>
          </a:p>
        </p:txBody>
      </p:sp>
      <p:sp>
        <p:nvSpPr>
          <p:cNvPr id="6" name="Foliennummernplatzhalter 5">
            <a:extLst>
              <a:ext uri="{FF2B5EF4-FFF2-40B4-BE49-F238E27FC236}">
                <a16:creationId xmlns:a16="http://schemas.microsoft.com/office/drawing/2014/main" id="{5EBDB5C2-61E6-3D4B-BA6A-20FE0241ADD6}"/>
              </a:ext>
            </a:extLst>
          </p:cNvPr>
          <p:cNvSpPr>
            <a:spLocks noGrp="1"/>
          </p:cNvSpPr>
          <p:nvPr>
            <p:ph type="sldNum" sz="quarter" idx="12"/>
          </p:nvPr>
        </p:nvSpPr>
        <p:spPr/>
        <p:txBody>
          <a:bodyPr/>
          <a:lstStyle/>
          <a:p>
            <a:fld id="{8233320A-DC66-4EC4-A67B-A1F149B8C79B}" type="slidenum">
              <a:rPr lang="en-US" smtClean="0"/>
              <a:t>16</a:t>
            </a:fld>
            <a:endParaRPr lang="en-US"/>
          </a:p>
        </p:txBody>
      </p:sp>
      <p:graphicFrame>
        <p:nvGraphicFramePr>
          <p:cNvPr id="8" name="Diagramm 7">
            <a:extLst>
              <a:ext uri="{FF2B5EF4-FFF2-40B4-BE49-F238E27FC236}">
                <a16:creationId xmlns:a16="http://schemas.microsoft.com/office/drawing/2014/main" id="{DF8816EA-FFD6-304F-ADFC-1963A5318858}"/>
              </a:ext>
            </a:extLst>
          </p:cNvPr>
          <p:cNvGraphicFramePr/>
          <p:nvPr>
            <p:extLst>
              <p:ext uri="{D42A27DB-BD31-4B8C-83A1-F6EECF244321}">
                <p14:modId xmlns:p14="http://schemas.microsoft.com/office/powerpoint/2010/main" val="2790952228"/>
              </p:ext>
            </p:extLst>
          </p:nvPr>
        </p:nvGraphicFramePr>
        <p:xfrm>
          <a:off x="993776" y="3145725"/>
          <a:ext cx="22024974" cy="92711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54713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55E63E-8B63-ED43-9710-166A81913D88}"/>
              </a:ext>
            </a:extLst>
          </p:cNvPr>
          <p:cNvSpPr>
            <a:spLocks noGrp="1"/>
          </p:cNvSpPr>
          <p:nvPr>
            <p:ph type="title"/>
          </p:nvPr>
        </p:nvSpPr>
        <p:spPr>
          <a:xfrm>
            <a:off x="993775" y="1080000"/>
            <a:ext cx="23445643" cy="1698594"/>
          </a:xfrm>
        </p:spPr>
        <p:txBody>
          <a:bodyPr/>
          <a:lstStyle/>
          <a:p>
            <a:r>
              <a:rPr lang="de-CH" sz="5400"/>
              <a:t>Körperlich-motorische Beeinträchtigungen </a:t>
            </a:r>
            <a:r>
              <a:rPr lang="de-CH" sz="3600"/>
              <a:t>(N=551)</a:t>
            </a:r>
            <a:endParaRPr lang="de-CH"/>
          </a:p>
        </p:txBody>
      </p:sp>
      <p:sp>
        <p:nvSpPr>
          <p:cNvPr id="5" name="Datumsplatzhalter 4">
            <a:extLst>
              <a:ext uri="{FF2B5EF4-FFF2-40B4-BE49-F238E27FC236}">
                <a16:creationId xmlns:a16="http://schemas.microsoft.com/office/drawing/2014/main" id="{71CD41B6-9633-2141-B293-D6A9910FAADE}"/>
              </a:ext>
            </a:extLst>
          </p:cNvPr>
          <p:cNvSpPr>
            <a:spLocks noGrp="1"/>
          </p:cNvSpPr>
          <p:nvPr>
            <p:ph type="dt" sz="half" idx="4294967295"/>
          </p:nvPr>
        </p:nvSpPr>
        <p:spPr>
          <a:xfrm>
            <a:off x="1908000" y="12772800"/>
            <a:ext cx="5407580" cy="723900"/>
          </a:xfrm>
          <a:prstGeom prst="rect">
            <a:avLst/>
          </a:prstGeom>
        </p:spPr>
        <p:txBody>
          <a:bodyPr/>
          <a:lstStyle/>
          <a:p>
            <a:fld id="{EC687AAA-40D4-0945-B48C-24940C263557}" type="datetime4">
              <a:rPr lang="de-CH" smtClean="0"/>
              <a:t>6. September 2022</a:t>
            </a:fld>
            <a:endParaRPr lang="en-US" dirty="0"/>
          </a:p>
        </p:txBody>
      </p:sp>
      <p:sp>
        <p:nvSpPr>
          <p:cNvPr id="6" name="Foliennummernplatzhalter 5">
            <a:extLst>
              <a:ext uri="{FF2B5EF4-FFF2-40B4-BE49-F238E27FC236}">
                <a16:creationId xmlns:a16="http://schemas.microsoft.com/office/drawing/2014/main" id="{6B312DDA-6D08-7B41-BF0B-EF80C16DC4DA}"/>
              </a:ext>
            </a:extLst>
          </p:cNvPr>
          <p:cNvSpPr>
            <a:spLocks noGrp="1"/>
          </p:cNvSpPr>
          <p:nvPr>
            <p:ph type="sldNum" sz="quarter" idx="12"/>
          </p:nvPr>
        </p:nvSpPr>
        <p:spPr/>
        <p:txBody>
          <a:bodyPr/>
          <a:lstStyle/>
          <a:p>
            <a:fld id="{8233320A-DC66-4EC4-A67B-A1F149B8C79B}" type="slidenum">
              <a:rPr lang="en-US" smtClean="0"/>
              <a:t>17</a:t>
            </a:fld>
            <a:endParaRPr lang="en-US"/>
          </a:p>
        </p:txBody>
      </p:sp>
      <p:graphicFrame>
        <p:nvGraphicFramePr>
          <p:cNvPr id="10" name="Diagramm 9">
            <a:extLst>
              <a:ext uri="{FF2B5EF4-FFF2-40B4-BE49-F238E27FC236}">
                <a16:creationId xmlns:a16="http://schemas.microsoft.com/office/drawing/2014/main" id="{17E1D7D1-B08C-6042-9E6D-AEF5FDBE19DA}"/>
              </a:ext>
            </a:extLst>
          </p:cNvPr>
          <p:cNvGraphicFramePr/>
          <p:nvPr>
            <p:extLst>
              <p:ext uri="{D42A27DB-BD31-4B8C-83A1-F6EECF244321}">
                <p14:modId xmlns:p14="http://schemas.microsoft.com/office/powerpoint/2010/main" val="1368582613"/>
              </p:ext>
            </p:extLst>
          </p:nvPr>
        </p:nvGraphicFramePr>
        <p:xfrm>
          <a:off x="2868135" y="2557386"/>
          <a:ext cx="18276253" cy="985953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81511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 9">
            <a:extLst>
              <a:ext uri="{FF2B5EF4-FFF2-40B4-BE49-F238E27FC236}">
                <a16:creationId xmlns:a16="http://schemas.microsoft.com/office/drawing/2014/main" id="{597FD887-6E99-7E47-91E9-C1CF14FB663F}"/>
              </a:ext>
            </a:extLst>
          </p:cNvPr>
          <p:cNvGraphicFramePr/>
          <p:nvPr>
            <p:extLst>
              <p:ext uri="{D42A27DB-BD31-4B8C-83A1-F6EECF244321}">
                <p14:modId xmlns:p14="http://schemas.microsoft.com/office/powerpoint/2010/main" val="3892582579"/>
              </p:ext>
            </p:extLst>
          </p:nvPr>
        </p:nvGraphicFramePr>
        <p:xfrm>
          <a:off x="993774" y="1563329"/>
          <a:ext cx="22279181" cy="1193359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el 1">
            <a:extLst>
              <a:ext uri="{FF2B5EF4-FFF2-40B4-BE49-F238E27FC236}">
                <a16:creationId xmlns:a16="http://schemas.microsoft.com/office/drawing/2014/main" id="{C6AF5BCA-A2E8-B74C-BB6D-394FEFE6A580}"/>
              </a:ext>
            </a:extLst>
          </p:cNvPr>
          <p:cNvSpPr>
            <a:spLocks noGrp="1"/>
          </p:cNvSpPr>
          <p:nvPr>
            <p:ph type="title"/>
          </p:nvPr>
        </p:nvSpPr>
        <p:spPr>
          <a:xfrm>
            <a:off x="993775" y="1080000"/>
            <a:ext cx="21118079" cy="1698594"/>
          </a:xfrm>
        </p:spPr>
        <p:txBody>
          <a:bodyPr/>
          <a:lstStyle/>
          <a:p>
            <a:r>
              <a:rPr lang="de-CH"/>
              <a:t>Schweregrad der motorischen Beeinträchtigung </a:t>
            </a:r>
            <a:r>
              <a:rPr lang="de-CH" sz="5400"/>
              <a:t>(N=353)</a:t>
            </a:r>
            <a:endParaRPr lang="de-CH"/>
          </a:p>
        </p:txBody>
      </p:sp>
      <p:sp>
        <p:nvSpPr>
          <p:cNvPr id="5" name="Datumsplatzhalter 4">
            <a:extLst>
              <a:ext uri="{FF2B5EF4-FFF2-40B4-BE49-F238E27FC236}">
                <a16:creationId xmlns:a16="http://schemas.microsoft.com/office/drawing/2014/main" id="{D3289F0F-CDC6-624A-8225-7904E69C4BE9}"/>
              </a:ext>
            </a:extLst>
          </p:cNvPr>
          <p:cNvSpPr>
            <a:spLocks noGrp="1"/>
          </p:cNvSpPr>
          <p:nvPr>
            <p:ph type="dt" sz="half" idx="4294967295"/>
          </p:nvPr>
        </p:nvSpPr>
        <p:spPr>
          <a:xfrm>
            <a:off x="1908000" y="12772800"/>
            <a:ext cx="5407580" cy="723900"/>
          </a:xfrm>
          <a:prstGeom prst="rect">
            <a:avLst/>
          </a:prstGeom>
        </p:spPr>
        <p:txBody>
          <a:bodyPr/>
          <a:lstStyle/>
          <a:p>
            <a:fld id="{EC687AAA-40D4-0945-B48C-24940C263557}" type="datetime4">
              <a:rPr lang="de-CH" smtClean="0"/>
              <a:t>6. September 2022</a:t>
            </a:fld>
            <a:endParaRPr lang="en-US"/>
          </a:p>
        </p:txBody>
      </p:sp>
      <p:sp>
        <p:nvSpPr>
          <p:cNvPr id="6" name="Foliennummernplatzhalter 5">
            <a:extLst>
              <a:ext uri="{FF2B5EF4-FFF2-40B4-BE49-F238E27FC236}">
                <a16:creationId xmlns:a16="http://schemas.microsoft.com/office/drawing/2014/main" id="{727BA1A3-DBEF-184C-B531-FF9DF229ED5B}"/>
              </a:ext>
            </a:extLst>
          </p:cNvPr>
          <p:cNvSpPr>
            <a:spLocks noGrp="1"/>
          </p:cNvSpPr>
          <p:nvPr>
            <p:ph type="sldNum" sz="quarter" idx="12"/>
          </p:nvPr>
        </p:nvSpPr>
        <p:spPr/>
        <p:txBody>
          <a:bodyPr/>
          <a:lstStyle/>
          <a:p>
            <a:fld id="{8233320A-DC66-4EC4-A67B-A1F149B8C79B}" type="slidenum">
              <a:rPr lang="en-US" smtClean="0"/>
              <a:t>18</a:t>
            </a:fld>
            <a:endParaRPr lang="en-US"/>
          </a:p>
        </p:txBody>
      </p:sp>
      <p:pic>
        <p:nvPicPr>
          <p:cNvPr id="27" name="Grafik 26" descr="Ein Bild, das Schachfigur enthält.&#10;&#10;Automatisch generierte Beschreibung">
            <a:extLst>
              <a:ext uri="{FF2B5EF4-FFF2-40B4-BE49-F238E27FC236}">
                <a16:creationId xmlns:a16="http://schemas.microsoft.com/office/drawing/2014/main" id="{16808E0E-D2B3-A448-B027-55D2A63ABD40}"/>
              </a:ext>
            </a:extLst>
          </p:cNvPr>
          <p:cNvPicPr>
            <a:picLocks noChangeAspect="1"/>
          </p:cNvPicPr>
          <p:nvPr/>
        </p:nvPicPr>
        <p:blipFill rotWithShape="1">
          <a:blip r:embed="rId4">
            <a:extLst>
              <a:ext uri="{28A0092B-C50C-407E-A947-70E740481C1C}">
                <a14:useLocalDpi xmlns:a14="http://schemas.microsoft.com/office/drawing/2010/main" val="0"/>
              </a:ext>
            </a:extLst>
          </a:blip>
          <a:srcRect l="17099" t="58772" r="54540" b="8616"/>
          <a:stretch/>
        </p:blipFill>
        <p:spPr>
          <a:xfrm>
            <a:off x="6691201" y="6176278"/>
            <a:ext cx="2908611" cy="2147367"/>
          </a:xfrm>
          <a:prstGeom prst="rect">
            <a:avLst/>
          </a:prstGeom>
        </p:spPr>
      </p:pic>
      <p:pic>
        <p:nvPicPr>
          <p:cNvPr id="28" name="Grafik 27" descr="Ein Bild, das Schachfigur enthält.&#10;&#10;Automatisch generierte Beschreibung">
            <a:extLst>
              <a:ext uri="{FF2B5EF4-FFF2-40B4-BE49-F238E27FC236}">
                <a16:creationId xmlns:a16="http://schemas.microsoft.com/office/drawing/2014/main" id="{9CEB981B-683D-364F-ADD4-0D838B538057}"/>
              </a:ext>
            </a:extLst>
          </p:cNvPr>
          <p:cNvPicPr>
            <a:picLocks noChangeAspect="1"/>
          </p:cNvPicPr>
          <p:nvPr/>
        </p:nvPicPr>
        <p:blipFill rotWithShape="1">
          <a:blip r:embed="rId4">
            <a:extLst>
              <a:ext uri="{28A0092B-C50C-407E-A947-70E740481C1C}">
                <a14:useLocalDpi xmlns:a14="http://schemas.microsoft.com/office/drawing/2010/main" val="0"/>
              </a:ext>
            </a:extLst>
          </a:blip>
          <a:srcRect r="64205" b="42563"/>
          <a:stretch/>
        </p:blipFill>
        <p:spPr>
          <a:xfrm>
            <a:off x="10329618" y="2677140"/>
            <a:ext cx="2886123" cy="2973226"/>
          </a:xfrm>
          <a:prstGeom prst="rect">
            <a:avLst/>
          </a:prstGeom>
        </p:spPr>
      </p:pic>
      <p:pic>
        <p:nvPicPr>
          <p:cNvPr id="29" name="Grafik 28" descr="Ein Bild, das Schachfigur enthält.&#10;&#10;Automatisch generierte Beschreibung">
            <a:extLst>
              <a:ext uri="{FF2B5EF4-FFF2-40B4-BE49-F238E27FC236}">
                <a16:creationId xmlns:a16="http://schemas.microsoft.com/office/drawing/2014/main" id="{15A6047E-777B-6C47-9867-D27A0870012C}"/>
              </a:ext>
            </a:extLst>
          </p:cNvPr>
          <p:cNvPicPr>
            <a:picLocks noChangeAspect="1"/>
          </p:cNvPicPr>
          <p:nvPr/>
        </p:nvPicPr>
        <p:blipFill rotWithShape="1">
          <a:blip r:embed="rId4">
            <a:extLst>
              <a:ext uri="{28A0092B-C50C-407E-A947-70E740481C1C}">
                <a14:useLocalDpi xmlns:a14="http://schemas.microsoft.com/office/drawing/2010/main" val="0"/>
              </a:ext>
            </a:extLst>
          </a:blip>
          <a:srcRect l="34687" t="20186" r="36693" b="40288"/>
          <a:stretch/>
        </p:blipFill>
        <p:spPr>
          <a:xfrm>
            <a:off x="11085216" y="7031290"/>
            <a:ext cx="2915109" cy="2584709"/>
          </a:xfrm>
          <a:prstGeom prst="rect">
            <a:avLst/>
          </a:prstGeom>
        </p:spPr>
      </p:pic>
      <p:pic>
        <p:nvPicPr>
          <p:cNvPr id="30" name="Grafik 29" descr="Ein Bild, das Schachfigur enthält.&#10;&#10;Automatisch generierte Beschreibung">
            <a:extLst>
              <a:ext uri="{FF2B5EF4-FFF2-40B4-BE49-F238E27FC236}">
                <a16:creationId xmlns:a16="http://schemas.microsoft.com/office/drawing/2014/main" id="{7933AFB1-084F-034D-9B6C-CB4942FFB4DD}"/>
              </a:ext>
            </a:extLst>
          </p:cNvPr>
          <p:cNvPicPr>
            <a:picLocks noChangeAspect="1"/>
          </p:cNvPicPr>
          <p:nvPr/>
        </p:nvPicPr>
        <p:blipFill rotWithShape="1">
          <a:blip r:embed="rId4">
            <a:extLst>
              <a:ext uri="{28A0092B-C50C-407E-A947-70E740481C1C}">
                <a14:useLocalDpi xmlns:a14="http://schemas.microsoft.com/office/drawing/2010/main" val="0"/>
              </a:ext>
            </a:extLst>
          </a:blip>
          <a:srcRect l="64145" t="25634" r="6298" b="43228"/>
          <a:stretch/>
        </p:blipFill>
        <p:spPr>
          <a:xfrm>
            <a:off x="8056590" y="9301167"/>
            <a:ext cx="2838508" cy="1919831"/>
          </a:xfrm>
          <a:prstGeom prst="rect">
            <a:avLst/>
          </a:prstGeom>
        </p:spPr>
      </p:pic>
      <p:pic>
        <p:nvPicPr>
          <p:cNvPr id="31" name="Grafik 30" descr="Ein Bild, das Schachfigur enthält.&#10;&#10;Automatisch generierte Beschreibung">
            <a:extLst>
              <a:ext uri="{FF2B5EF4-FFF2-40B4-BE49-F238E27FC236}">
                <a16:creationId xmlns:a16="http://schemas.microsoft.com/office/drawing/2014/main" id="{CD80C84C-B3CD-0D40-9A15-FBFBC5F39FA7}"/>
              </a:ext>
            </a:extLst>
          </p:cNvPr>
          <p:cNvPicPr>
            <a:picLocks noChangeAspect="1"/>
          </p:cNvPicPr>
          <p:nvPr/>
        </p:nvPicPr>
        <p:blipFill rotWithShape="1">
          <a:blip r:embed="rId4">
            <a:extLst>
              <a:ext uri="{28A0092B-C50C-407E-A947-70E740481C1C}">
                <a14:useLocalDpi xmlns:a14="http://schemas.microsoft.com/office/drawing/2010/main" val="0"/>
              </a:ext>
            </a:extLst>
          </a:blip>
          <a:srcRect l="74414" t="58740" r="1"/>
          <a:stretch/>
        </p:blipFill>
        <p:spPr>
          <a:xfrm>
            <a:off x="8731045" y="3631052"/>
            <a:ext cx="2075561" cy="2148936"/>
          </a:xfrm>
          <a:prstGeom prst="rect">
            <a:avLst/>
          </a:prstGeom>
        </p:spPr>
      </p:pic>
    </p:spTree>
    <p:extLst>
      <p:ext uri="{BB962C8B-B14F-4D97-AF65-F5344CB8AC3E}">
        <p14:creationId xmlns:p14="http://schemas.microsoft.com/office/powerpoint/2010/main" val="3163179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850164-508E-784B-BDF0-86AF9D82238F}"/>
              </a:ext>
            </a:extLst>
          </p:cNvPr>
          <p:cNvSpPr>
            <a:spLocks noGrp="1"/>
          </p:cNvSpPr>
          <p:nvPr>
            <p:ph type="title"/>
          </p:nvPr>
        </p:nvSpPr>
        <p:spPr/>
        <p:txBody>
          <a:bodyPr>
            <a:normAutofit fontScale="90000"/>
          </a:bodyPr>
          <a:lstStyle/>
          <a:p>
            <a:r>
              <a:rPr lang="de-CH"/>
              <a:t>Weitere Entwicklungsbereiche </a:t>
            </a:r>
            <a:r>
              <a:rPr lang="de-CH" sz="4800"/>
              <a:t>(N=551)</a:t>
            </a:r>
            <a:br>
              <a:rPr lang="de-CH" sz="4800"/>
            </a:br>
            <a:r>
              <a:rPr lang="de-CH" sz="4800">
                <a:solidFill>
                  <a:schemeClr val="tx1">
                    <a:lumMod val="65000"/>
                    <a:lumOff val="35000"/>
                  </a:schemeClr>
                </a:solidFill>
              </a:rPr>
              <a:t>kognitive Entwicklung</a:t>
            </a:r>
            <a:endParaRPr lang="de-CH">
              <a:solidFill>
                <a:schemeClr val="tx1">
                  <a:lumMod val="65000"/>
                  <a:lumOff val="35000"/>
                </a:schemeClr>
              </a:solidFill>
            </a:endParaRPr>
          </a:p>
        </p:txBody>
      </p:sp>
      <p:sp>
        <p:nvSpPr>
          <p:cNvPr id="3" name="Datumsplatzhalter 2">
            <a:extLst>
              <a:ext uri="{FF2B5EF4-FFF2-40B4-BE49-F238E27FC236}">
                <a16:creationId xmlns:a16="http://schemas.microsoft.com/office/drawing/2014/main" id="{7A3EAB01-0198-2145-B81C-F8F748AD7527}"/>
              </a:ext>
            </a:extLst>
          </p:cNvPr>
          <p:cNvSpPr>
            <a:spLocks noGrp="1"/>
          </p:cNvSpPr>
          <p:nvPr>
            <p:ph type="dt" sz="half" idx="10"/>
          </p:nvPr>
        </p:nvSpPr>
        <p:spPr/>
        <p:txBody>
          <a:bodyPr/>
          <a:lstStyle/>
          <a:p>
            <a:fld id="{72DABF10-16AC-6942-8DDA-0EDAC2554F42}" type="datetime4">
              <a:rPr lang="de-CH" smtClean="0"/>
              <a:t>6. September 2022</a:t>
            </a:fld>
            <a:endParaRPr lang="en-US"/>
          </a:p>
        </p:txBody>
      </p:sp>
      <p:sp>
        <p:nvSpPr>
          <p:cNvPr id="4" name="Foliennummernplatzhalter 3">
            <a:extLst>
              <a:ext uri="{FF2B5EF4-FFF2-40B4-BE49-F238E27FC236}">
                <a16:creationId xmlns:a16="http://schemas.microsoft.com/office/drawing/2014/main" id="{DBA0FE3A-DE77-754C-8995-B1397E9DCF5A}"/>
              </a:ext>
            </a:extLst>
          </p:cNvPr>
          <p:cNvSpPr>
            <a:spLocks noGrp="1"/>
          </p:cNvSpPr>
          <p:nvPr>
            <p:ph type="sldNum" sz="quarter" idx="12"/>
          </p:nvPr>
        </p:nvSpPr>
        <p:spPr/>
        <p:txBody>
          <a:bodyPr/>
          <a:lstStyle/>
          <a:p>
            <a:fld id="{8233320A-DC66-4EC4-A67B-A1F149B8C79B}" type="slidenum">
              <a:rPr lang="en-US" smtClean="0"/>
              <a:t>19</a:t>
            </a:fld>
            <a:endParaRPr lang="en-US"/>
          </a:p>
        </p:txBody>
      </p:sp>
      <p:graphicFrame>
        <p:nvGraphicFramePr>
          <p:cNvPr id="5" name="Diagramm 4">
            <a:extLst>
              <a:ext uri="{FF2B5EF4-FFF2-40B4-BE49-F238E27FC236}">
                <a16:creationId xmlns:a16="http://schemas.microsoft.com/office/drawing/2014/main" id="{CB0D18C2-2804-8F4C-B74A-FA54FCC5C372}"/>
              </a:ext>
            </a:extLst>
          </p:cNvPr>
          <p:cNvGraphicFramePr/>
          <p:nvPr>
            <p:extLst>
              <p:ext uri="{D42A27DB-BD31-4B8C-83A1-F6EECF244321}">
                <p14:modId xmlns:p14="http://schemas.microsoft.com/office/powerpoint/2010/main" val="282959020"/>
              </p:ext>
            </p:extLst>
          </p:nvPr>
        </p:nvGraphicFramePr>
        <p:xfrm>
          <a:off x="993776" y="3474574"/>
          <a:ext cx="17876116" cy="89423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44042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2A07AC-CD49-A646-9AF9-EBF9EE29BA1F}"/>
              </a:ext>
            </a:extLst>
          </p:cNvPr>
          <p:cNvSpPr>
            <a:spLocks noGrp="1"/>
          </p:cNvSpPr>
          <p:nvPr>
            <p:ph type="title"/>
          </p:nvPr>
        </p:nvSpPr>
        <p:spPr/>
        <p:txBody>
          <a:bodyPr>
            <a:normAutofit fontScale="90000"/>
          </a:bodyPr>
          <a:lstStyle/>
          <a:p>
            <a:r>
              <a:rPr lang="de-CH"/>
              <a:t>Weitere Entwicklungsbereiche</a:t>
            </a:r>
            <a:br>
              <a:rPr lang="de-CH"/>
            </a:br>
            <a:r>
              <a:rPr lang="de-CH" sz="5300">
                <a:solidFill>
                  <a:schemeClr val="tx1">
                    <a:lumMod val="65000"/>
                    <a:lumOff val="35000"/>
                  </a:schemeClr>
                </a:solidFill>
              </a:rPr>
              <a:t>Verhalten / sozial-emotionale Entwicklung</a:t>
            </a:r>
            <a:endParaRPr lang="de-CH">
              <a:solidFill>
                <a:schemeClr val="tx1">
                  <a:lumMod val="65000"/>
                  <a:lumOff val="35000"/>
                </a:schemeClr>
              </a:solidFill>
            </a:endParaRPr>
          </a:p>
        </p:txBody>
      </p:sp>
      <p:sp>
        <p:nvSpPr>
          <p:cNvPr id="3" name="Datumsplatzhalter 2">
            <a:extLst>
              <a:ext uri="{FF2B5EF4-FFF2-40B4-BE49-F238E27FC236}">
                <a16:creationId xmlns:a16="http://schemas.microsoft.com/office/drawing/2014/main" id="{D284CE80-BDB6-014E-8A48-B103232EC839}"/>
              </a:ext>
            </a:extLst>
          </p:cNvPr>
          <p:cNvSpPr>
            <a:spLocks noGrp="1"/>
          </p:cNvSpPr>
          <p:nvPr>
            <p:ph type="dt" sz="half" idx="10"/>
          </p:nvPr>
        </p:nvSpPr>
        <p:spPr/>
        <p:txBody>
          <a:bodyPr/>
          <a:lstStyle/>
          <a:p>
            <a:fld id="{72DABF10-16AC-6942-8DDA-0EDAC2554F42}" type="datetime4">
              <a:rPr lang="de-CH" smtClean="0"/>
              <a:t>6. September 2022</a:t>
            </a:fld>
            <a:endParaRPr lang="en-US"/>
          </a:p>
        </p:txBody>
      </p:sp>
      <p:sp>
        <p:nvSpPr>
          <p:cNvPr id="4" name="Foliennummernplatzhalter 3">
            <a:extLst>
              <a:ext uri="{FF2B5EF4-FFF2-40B4-BE49-F238E27FC236}">
                <a16:creationId xmlns:a16="http://schemas.microsoft.com/office/drawing/2014/main" id="{36F4C0D9-ACA2-8C47-8CC7-10AE1036F739}"/>
              </a:ext>
            </a:extLst>
          </p:cNvPr>
          <p:cNvSpPr>
            <a:spLocks noGrp="1"/>
          </p:cNvSpPr>
          <p:nvPr>
            <p:ph type="sldNum" sz="quarter" idx="12"/>
          </p:nvPr>
        </p:nvSpPr>
        <p:spPr/>
        <p:txBody>
          <a:bodyPr/>
          <a:lstStyle/>
          <a:p>
            <a:fld id="{8233320A-DC66-4EC4-A67B-A1F149B8C79B}" type="slidenum">
              <a:rPr lang="en-US" smtClean="0"/>
              <a:t>20</a:t>
            </a:fld>
            <a:endParaRPr lang="en-US"/>
          </a:p>
        </p:txBody>
      </p:sp>
      <p:graphicFrame>
        <p:nvGraphicFramePr>
          <p:cNvPr id="5" name="Diagramm 4">
            <a:extLst>
              <a:ext uri="{FF2B5EF4-FFF2-40B4-BE49-F238E27FC236}">
                <a16:creationId xmlns:a16="http://schemas.microsoft.com/office/drawing/2014/main" id="{ADD7561C-DB74-9D4E-8D3E-7B4591B88C9F}"/>
              </a:ext>
            </a:extLst>
          </p:cNvPr>
          <p:cNvGraphicFramePr/>
          <p:nvPr>
            <p:extLst>
              <p:ext uri="{D42A27DB-BD31-4B8C-83A1-F6EECF244321}">
                <p14:modId xmlns:p14="http://schemas.microsoft.com/office/powerpoint/2010/main" val="2947041332"/>
              </p:ext>
            </p:extLst>
          </p:nvPr>
        </p:nvGraphicFramePr>
        <p:xfrm>
          <a:off x="1908000" y="3678594"/>
          <a:ext cx="19327091" cy="819420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12463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850164-508E-784B-BDF0-86AF9D82238F}"/>
              </a:ext>
            </a:extLst>
          </p:cNvPr>
          <p:cNvSpPr>
            <a:spLocks noGrp="1"/>
          </p:cNvSpPr>
          <p:nvPr>
            <p:ph type="title"/>
          </p:nvPr>
        </p:nvSpPr>
        <p:spPr/>
        <p:txBody>
          <a:bodyPr/>
          <a:lstStyle/>
          <a:p>
            <a:r>
              <a:rPr lang="de-CH"/>
              <a:t>Weitere Entwicklungsbereiche </a:t>
            </a:r>
            <a:r>
              <a:rPr lang="de-CH" sz="4800"/>
              <a:t>(N=551)</a:t>
            </a:r>
            <a:endParaRPr lang="de-CH"/>
          </a:p>
        </p:txBody>
      </p:sp>
      <p:sp>
        <p:nvSpPr>
          <p:cNvPr id="3" name="Datumsplatzhalter 2">
            <a:extLst>
              <a:ext uri="{FF2B5EF4-FFF2-40B4-BE49-F238E27FC236}">
                <a16:creationId xmlns:a16="http://schemas.microsoft.com/office/drawing/2014/main" id="{7A3EAB01-0198-2145-B81C-F8F748AD7527}"/>
              </a:ext>
            </a:extLst>
          </p:cNvPr>
          <p:cNvSpPr>
            <a:spLocks noGrp="1"/>
          </p:cNvSpPr>
          <p:nvPr>
            <p:ph type="dt" sz="half" idx="10"/>
          </p:nvPr>
        </p:nvSpPr>
        <p:spPr/>
        <p:txBody>
          <a:bodyPr/>
          <a:lstStyle/>
          <a:p>
            <a:fld id="{72DABF10-16AC-6942-8DDA-0EDAC2554F42}" type="datetime4">
              <a:rPr lang="de-CH" smtClean="0"/>
              <a:t>6. September 2022</a:t>
            </a:fld>
            <a:endParaRPr lang="en-US"/>
          </a:p>
        </p:txBody>
      </p:sp>
      <p:sp>
        <p:nvSpPr>
          <p:cNvPr id="4" name="Foliennummernplatzhalter 3">
            <a:extLst>
              <a:ext uri="{FF2B5EF4-FFF2-40B4-BE49-F238E27FC236}">
                <a16:creationId xmlns:a16="http://schemas.microsoft.com/office/drawing/2014/main" id="{DBA0FE3A-DE77-754C-8995-B1397E9DCF5A}"/>
              </a:ext>
            </a:extLst>
          </p:cNvPr>
          <p:cNvSpPr>
            <a:spLocks noGrp="1"/>
          </p:cNvSpPr>
          <p:nvPr>
            <p:ph type="sldNum" sz="quarter" idx="12"/>
          </p:nvPr>
        </p:nvSpPr>
        <p:spPr/>
        <p:txBody>
          <a:bodyPr/>
          <a:lstStyle/>
          <a:p>
            <a:fld id="{8233320A-DC66-4EC4-A67B-A1F149B8C79B}" type="slidenum">
              <a:rPr lang="en-US" smtClean="0"/>
              <a:t>21</a:t>
            </a:fld>
            <a:endParaRPr lang="en-US"/>
          </a:p>
        </p:txBody>
      </p:sp>
      <p:sp>
        <p:nvSpPr>
          <p:cNvPr id="6" name="Textfeld 5">
            <a:extLst>
              <a:ext uri="{FF2B5EF4-FFF2-40B4-BE49-F238E27FC236}">
                <a16:creationId xmlns:a16="http://schemas.microsoft.com/office/drawing/2014/main" id="{C3A184E6-09AE-F14C-891E-CB0EB2B7A634}"/>
              </a:ext>
            </a:extLst>
          </p:cNvPr>
          <p:cNvSpPr txBox="1"/>
          <p:nvPr/>
        </p:nvSpPr>
        <p:spPr>
          <a:xfrm>
            <a:off x="1413164" y="2778594"/>
            <a:ext cx="16126691" cy="9107750"/>
          </a:xfrm>
          <a:prstGeom prst="rect">
            <a:avLst/>
          </a:prstGeom>
          <a:noFill/>
        </p:spPr>
        <p:txBody>
          <a:bodyPr wrap="square" rtlCol="0">
            <a:spAutoFit/>
          </a:bodyPr>
          <a:lstStyle/>
          <a:p>
            <a:pPr marL="285750" indent="-285750">
              <a:lnSpc>
                <a:spcPct val="150000"/>
              </a:lnSpc>
              <a:buFontTx/>
              <a:buChar char="-"/>
            </a:pPr>
            <a:r>
              <a:rPr lang="de-CH" sz="4400" dirty="0"/>
              <a:t>Sprache und Kommunikation</a:t>
            </a:r>
          </a:p>
          <a:p>
            <a:pPr marL="1200150" lvl="2" indent="-285750">
              <a:lnSpc>
                <a:spcPct val="150000"/>
              </a:lnSpc>
              <a:buFontTx/>
              <a:buChar char="-"/>
            </a:pPr>
            <a:r>
              <a:rPr lang="de-CH" sz="4400" dirty="0"/>
              <a:t>Sprachgebrauch</a:t>
            </a:r>
          </a:p>
          <a:p>
            <a:pPr marL="1200150" lvl="2" indent="-285750">
              <a:lnSpc>
                <a:spcPct val="150000"/>
              </a:lnSpc>
              <a:buFontTx/>
              <a:buChar char="-"/>
            </a:pPr>
            <a:r>
              <a:rPr lang="de-CH" sz="4400" dirty="0"/>
              <a:t>Sprachverständnis </a:t>
            </a:r>
          </a:p>
          <a:p>
            <a:pPr marL="1200150" lvl="2" indent="-285750">
              <a:lnSpc>
                <a:spcPct val="150000"/>
              </a:lnSpc>
              <a:buFontTx/>
              <a:buChar char="-"/>
            </a:pPr>
            <a:r>
              <a:rPr lang="de-CH" sz="4400" dirty="0"/>
              <a:t>Massnahmen der UK</a:t>
            </a:r>
          </a:p>
          <a:p>
            <a:pPr marL="285750" indent="-285750">
              <a:lnSpc>
                <a:spcPct val="150000"/>
              </a:lnSpc>
              <a:buFontTx/>
              <a:buChar char="-"/>
            </a:pPr>
            <a:r>
              <a:rPr lang="de-CH" sz="4400" dirty="0"/>
              <a:t>Wahrnehmung (taktil-kinästhetisch und </a:t>
            </a:r>
            <a:r>
              <a:rPr lang="de-CH" sz="4400" dirty="0" err="1"/>
              <a:t>proprioceptiv</a:t>
            </a:r>
            <a:r>
              <a:rPr lang="de-CH" sz="4400" dirty="0"/>
              <a:t>)</a:t>
            </a:r>
          </a:p>
          <a:p>
            <a:pPr marL="285750" indent="-285750">
              <a:lnSpc>
                <a:spcPct val="150000"/>
              </a:lnSpc>
              <a:buFontTx/>
              <a:buChar char="-"/>
            </a:pPr>
            <a:r>
              <a:rPr lang="de-CH" sz="4400" dirty="0"/>
              <a:t>Hören</a:t>
            </a:r>
          </a:p>
          <a:p>
            <a:pPr marL="285750" indent="-285750">
              <a:lnSpc>
                <a:spcPct val="150000"/>
              </a:lnSpc>
              <a:buFontTx/>
              <a:buChar char="-"/>
            </a:pPr>
            <a:r>
              <a:rPr lang="de-CH" sz="4400" dirty="0"/>
              <a:t>Sehen</a:t>
            </a:r>
          </a:p>
          <a:p>
            <a:pPr marL="285750" indent="-285750">
              <a:lnSpc>
                <a:spcPct val="150000"/>
              </a:lnSpc>
              <a:buFontTx/>
              <a:buChar char="-"/>
            </a:pPr>
            <a:r>
              <a:rPr lang="de-CH" sz="4400" dirty="0"/>
              <a:t>Aufmerksamkeit / exekutive Funktionen</a:t>
            </a:r>
          </a:p>
          <a:p>
            <a:pPr marL="285750" indent="-285750">
              <a:lnSpc>
                <a:spcPct val="150000"/>
              </a:lnSpc>
              <a:buFontTx/>
              <a:buChar char="-"/>
            </a:pPr>
            <a:endParaRPr lang="de-CH" sz="4400" dirty="0"/>
          </a:p>
        </p:txBody>
      </p:sp>
    </p:spTree>
    <p:extLst>
      <p:ext uri="{BB962C8B-B14F-4D97-AF65-F5344CB8AC3E}">
        <p14:creationId xmlns:p14="http://schemas.microsoft.com/office/powerpoint/2010/main" val="4136564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Diagramm 21">
            <a:extLst>
              <a:ext uri="{FF2B5EF4-FFF2-40B4-BE49-F238E27FC236}">
                <a16:creationId xmlns:a16="http://schemas.microsoft.com/office/drawing/2014/main" id="{C7E755A5-C3C4-764D-90D3-12BDF5279090}"/>
              </a:ext>
            </a:extLst>
          </p:cNvPr>
          <p:cNvGraphicFramePr/>
          <p:nvPr/>
        </p:nvGraphicFramePr>
        <p:xfrm>
          <a:off x="-567768" y="2908075"/>
          <a:ext cx="9538127" cy="953883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el 1">
            <a:extLst>
              <a:ext uri="{FF2B5EF4-FFF2-40B4-BE49-F238E27FC236}">
                <a16:creationId xmlns:a16="http://schemas.microsoft.com/office/drawing/2014/main" id="{43850164-508E-784B-BDF0-86AF9D82238F}"/>
              </a:ext>
            </a:extLst>
          </p:cNvPr>
          <p:cNvSpPr>
            <a:spLocks noGrp="1"/>
          </p:cNvSpPr>
          <p:nvPr>
            <p:ph type="title"/>
          </p:nvPr>
        </p:nvSpPr>
        <p:spPr/>
        <p:txBody>
          <a:bodyPr/>
          <a:lstStyle/>
          <a:p>
            <a:r>
              <a:rPr lang="de-CH"/>
              <a:t>Kulturtechniken </a:t>
            </a:r>
            <a:r>
              <a:rPr lang="de-CH" sz="4800"/>
              <a:t>(N=551)</a:t>
            </a:r>
            <a:endParaRPr lang="de-CH"/>
          </a:p>
        </p:txBody>
      </p:sp>
      <p:sp>
        <p:nvSpPr>
          <p:cNvPr id="3" name="Datumsplatzhalter 2">
            <a:extLst>
              <a:ext uri="{FF2B5EF4-FFF2-40B4-BE49-F238E27FC236}">
                <a16:creationId xmlns:a16="http://schemas.microsoft.com/office/drawing/2014/main" id="{7A3EAB01-0198-2145-B81C-F8F748AD7527}"/>
              </a:ext>
            </a:extLst>
          </p:cNvPr>
          <p:cNvSpPr>
            <a:spLocks noGrp="1"/>
          </p:cNvSpPr>
          <p:nvPr>
            <p:ph type="dt" sz="half" idx="10"/>
          </p:nvPr>
        </p:nvSpPr>
        <p:spPr/>
        <p:txBody>
          <a:bodyPr/>
          <a:lstStyle/>
          <a:p>
            <a:fld id="{72DABF10-16AC-6942-8DDA-0EDAC2554F42}" type="datetime4">
              <a:rPr lang="de-CH" smtClean="0"/>
              <a:t>6. September 2022</a:t>
            </a:fld>
            <a:endParaRPr lang="en-US"/>
          </a:p>
        </p:txBody>
      </p:sp>
      <p:sp>
        <p:nvSpPr>
          <p:cNvPr id="4" name="Foliennummernplatzhalter 3">
            <a:extLst>
              <a:ext uri="{FF2B5EF4-FFF2-40B4-BE49-F238E27FC236}">
                <a16:creationId xmlns:a16="http://schemas.microsoft.com/office/drawing/2014/main" id="{DBA0FE3A-DE77-754C-8995-B1397E9DCF5A}"/>
              </a:ext>
            </a:extLst>
          </p:cNvPr>
          <p:cNvSpPr>
            <a:spLocks noGrp="1"/>
          </p:cNvSpPr>
          <p:nvPr>
            <p:ph type="sldNum" sz="quarter" idx="12"/>
          </p:nvPr>
        </p:nvSpPr>
        <p:spPr/>
        <p:txBody>
          <a:bodyPr/>
          <a:lstStyle/>
          <a:p>
            <a:fld id="{8233320A-DC66-4EC4-A67B-A1F149B8C79B}" type="slidenum">
              <a:rPr lang="en-US" smtClean="0"/>
              <a:t>22</a:t>
            </a:fld>
            <a:endParaRPr lang="en-US"/>
          </a:p>
        </p:txBody>
      </p:sp>
      <p:graphicFrame>
        <p:nvGraphicFramePr>
          <p:cNvPr id="7" name="Diagramm 6">
            <a:extLst>
              <a:ext uri="{FF2B5EF4-FFF2-40B4-BE49-F238E27FC236}">
                <a16:creationId xmlns:a16="http://schemas.microsoft.com/office/drawing/2014/main" id="{929F6C74-CA52-2844-A177-42923BCE67DF}"/>
              </a:ext>
            </a:extLst>
          </p:cNvPr>
          <p:cNvGraphicFramePr/>
          <p:nvPr/>
        </p:nvGraphicFramePr>
        <p:xfrm>
          <a:off x="15418645" y="2904619"/>
          <a:ext cx="9538127" cy="9831259"/>
        </p:xfrm>
        <a:graphic>
          <a:graphicData uri="http://schemas.openxmlformats.org/drawingml/2006/chart">
            <c:chart xmlns:c="http://schemas.openxmlformats.org/drawingml/2006/chart" xmlns:r="http://schemas.openxmlformats.org/officeDocument/2006/relationships" r:id="rId4"/>
          </a:graphicData>
        </a:graphic>
      </p:graphicFrame>
      <p:sp>
        <p:nvSpPr>
          <p:cNvPr id="5" name="Oval 4">
            <a:extLst>
              <a:ext uri="{FF2B5EF4-FFF2-40B4-BE49-F238E27FC236}">
                <a16:creationId xmlns:a16="http://schemas.microsoft.com/office/drawing/2014/main" id="{23C06D81-E283-5C4A-BFC4-3EE10B976DC9}"/>
              </a:ext>
            </a:extLst>
          </p:cNvPr>
          <p:cNvSpPr/>
          <p:nvPr/>
        </p:nvSpPr>
        <p:spPr>
          <a:xfrm>
            <a:off x="2401295" y="4586563"/>
            <a:ext cx="3600000" cy="3600000"/>
          </a:xfrm>
          <a:prstGeom prst="ellipse">
            <a:avLst/>
          </a:prstGeom>
          <a:solidFill>
            <a:schemeClr val="bg1"/>
          </a:solidFill>
          <a:ln w="190500">
            <a:solidFill>
              <a:schemeClr val="bg1">
                <a:lumMod val="75000"/>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3" name="Oval 22">
            <a:extLst>
              <a:ext uri="{FF2B5EF4-FFF2-40B4-BE49-F238E27FC236}">
                <a16:creationId xmlns:a16="http://schemas.microsoft.com/office/drawing/2014/main" id="{3BF3CF3B-EB54-7A42-BFE0-E0F2359E9993}"/>
              </a:ext>
            </a:extLst>
          </p:cNvPr>
          <p:cNvSpPr/>
          <p:nvPr/>
        </p:nvSpPr>
        <p:spPr>
          <a:xfrm>
            <a:off x="10077941" y="4540152"/>
            <a:ext cx="3600000" cy="3600000"/>
          </a:xfrm>
          <a:prstGeom prst="ellipse">
            <a:avLst/>
          </a:prstGeom>
          <a:solidFill>
            <a:schemeClr val="bg1"/>
          </a:solidFill>
          <a:ln w="190500">
            <a:solidFill>
              <a:schemeClr val="bg1">
                <a:lumMod val="75000"/>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26" name="Grafik 25">
            <a:extLst>
              <a:ext uri="{FF2B5EF4-FFF2-40B4-BE49-F238E27FC236}">
                <a16:creationId xmlns:a16="http://schemas.microsoft.com/office/drawing/2014/main" id="{0A69561C-DD6A-A145-BC30-4CA850B0B3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10308" y="5450326"/>
            <a:ext cx="2103726" cy="1698595"/>
          </a:xfrm>
          <a:prstGeom prst="rect">
            <a:avLst/>
          </a:prstGeom>
        </p:spPr>
      </p:pic>
      <p:graphicFrame>
        <p:nvGraphicFramePr>
          <p:cNvPr id="27" name="Diagramm 26">
            <a:extLst>
              <a:ext uri="{FF2B5EF4-FFF2-40B4-BE49-F238E27FC236}">
                <a16:creationId xmlns:a16="http://schemas.microsoft.com/office/drawing/2014/main" id="{DC9AF805-5D1E-2C49-A02F-E402C662E0E3}"/>
              </a:ext>
            </a:extLst>
          </p:cNvPr>
          <p:cNvGraphicFramePr/>
          <p:nvPr/>
        </p:nvGraphicFramePr>
        <p:xfrm>
          <a:off x="7292018" y="2930994"/>
          <a:ext cx="9538127" cy="9831259"/>
        </p:xfrm>
        <a:graphic>
          <a:graphicData uri="http://schemas.openxmlformats.org/drawingml/2006/chart">
            <c:chart xmlns:c="http://schemas.openxmlformats.org/drawingml/2006/chart" xmlns:r="http://schemas.openxmlformats.org/officeDocument/2006/relationships" r:id="rId6"/>
          </a:graphicData>
        </a:graphic>
      </p:graphicFrame>
      <p:sp>
        <p:nvSpPr>
          <p:cNvPr id="28" name="Oval 27">
            <a:extLst>
              <a:ext uri="{FF2B5EF4-FFF2-40B4-BE49-F238E27FC236}">
                <a16:creationId xmlns:a16="http://schemas.microsoft.com/office/drawing/2014/main" id="{6EAC5C1F-D880-FA41-958B-AB41DBEBA654}"/>
              </a:ext>
            </a:extLst>
          </p:cNvPr>
          <p:cNvSpPr/>
          <p:nvPr/>
        </p:nvSpPr>
        <p:spPr>
          <a:xfrm>
            <a:off x="10261081" y="4692552"/>
            <a:ext cx="3600000" cy="3600000"/>
          </a:xfrm>
          <a:prstGeom prst="ellipse">
            <a:avLst/>
          </a:prstGeom>
          <a:solidFill>
            <a:schemeClr val="bg1"/>
          </a:solidFill>
          <a:ln w="190500">
            <a:solidFill>
              <a:schemeClr val="bg1">
                <a:lumMod val="75000"/>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30" name="Oval 29">
            <a:extLst>
              <a:ext uri="{FF2B5EF4-FFF2-40B4-BE49-F238E27FC236}">
                <a16:creationId xmlns:a16="http://schemas.microsoft.com/office/drawing/2014/main" id="{5D8318E2-7915-2042-A1DF-2F5345C5391B}"/>
              </a:ext>
            </a:extLst>
          </p:cNvPr>
          <p:cNvSpPr/>
          <p:nvPr/>
        </p:nvSpPr>
        <p:spPr>
          <a:xfrm>
            <a:off x="18445450" y="4646830"/>
            <a:ext cx="3600000" cy="3600000"/>
          </a:xfrm>
          <a:prstGeom prst="ellipse">
            <a:avLst/>
          </a:prstGeom>
          <a:solidFill>
            <a:schemeClr val="bg1"/>
          </a:solidFill>
          <a:ln w="190500">
            <a:solidFill>
              <a:schemeClr val="bg1">
                <a:lumMod val="75000"/>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8" name="Grafik 7">
            <a:extLst>
              <a:ext uri="{FF2B5EF4-FFF2-40B4-BE49-F238E27FC236}">
                <a16:creationId xmlns:a16="http://schemas.microsoft.com/office/drawing/2014/main" id="{73F4489D-BB8A-FB42-AC68-92FC2BCF81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202261" y="5450326"/>
            <a:ext cx="2087244" cy="2087244"/>
          </a:xfrm>
          <a:prstGeom prst="rect">
            <a:avLst/>
          </a:prstGeom>
        </p:spPr>
      </p:pic>
      <p:pic>
        <p:nvPicPr>
          <p:cNvPr id="10" name="Grafik 9">
            <a:extLst>
              <a:ext uri="{FF2B5EF4-FFF2-40B4-BE49-F238E27FC236}">
                <a16:creationId xmlns:a16="http://schemas.microsoft.com/office/drawing/2014/main" id="{DC380C9A-11E4-1E41-AF08-FEC8A79468B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71915" y="5490854"/>
            <a:ext cx="1698596" cy="1698596"/>
          </a:xfrm>
          <a:prstGeom prst="rect">
            <a:avLst/>
          </a:prstGeom>
        </p:spPr>
      </p:pic>
      <p:pic>
        <p:nvPicPr>
          <p:cNvPr id="12" name="Grafik 11">
            <a:extLst>
              <a:ext uri="{FF2B5EF4-FFF2-40B4-BE49-F238E27FC236}">
                <a16:creationId xmlns:a16="http://schemas.microsoft.com/office/drawing/2014/main" id="{F9E61C91-5521-934F-8045-7D61E922BFB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984081" y="5289295"/>
            <a:ext cx="2413057" cy="2413057"/>
          </a:xfrm>
          <a:prstGeom prst="rect">
            <a:avLst/>
          </a:prstGeom>
        </p:spPr>
      </p:pic>
    </p:spTree>
    <p:extLst>
      <p:ext uri="{BB962C8B-B14F-4D97-AF65-F5344CB8AC3E}">
        <p14:creationId xmlns:p14="http://schemas.microsoft.com/office/powerpoint/2010/main" val="913798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p:bldAsOne/>
      </p:bldGraphic>
      <p:bldP spid="4" grpId="0"/>
      <p:bldGraphic spid="7" grpId="0">
        <p:bldAsOne/>
      </p:bldGraphic>
      <p:bldP spid="5" grpId="0" animBg="1"/>
      <p:bldP spid="23" grpId="0" animBg="1"/>
      <p:bldGraphic spid="27" grpId="0">
        <p:bldAsOne/>
      </p:bldGraphic>
      <p:bldP spid="28" grpId="0" animBg="1"/>
      <p:bldP spid="3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E71EAF-DF92-1448-AA7F-EF2F46972AFE}"/>
              </a:ext>
            </a:extLst>
          </p:cNvPr>
          <p:cNvSpPr>
            <a:spLocks noGrp="1"/>
          </p:cNvSpPr>
          <p:nvPr>
            <p:ph type="title"/>
          </p:nvPr>
        </p:nvSpPr>
        <p:spPr/>
        <p:txBody>
          <a:bodyPr/>
          <a:lstStyle/>
          <a:p>
            <a:r>
              <a:rPr lang="de-CH"/>
              <a:t>Lernende mit Autismus-Spektrum-Störung</a:t>
            </a:r>
            <a:br>
              <a:rPr lang="de-CH"/>
            </a:br>
            <a:r>
              <a:rPr lang="de-CH" sz="4800"/>
              <a:t>- diagnostiziert oder vermutet</a:t>
            </a:r>
            <a:endParaRPr lang="de-CH"/>
          </a:p>
        </p:txBody>
      </p:sp>
      <p:sp>
        <p:nvSpPr>
          <p:cNvPr id="3" name="Inhaltsplatzhalter 2">
            <a:extLst>
              <a:ext uri="{FF2B5EF4-FFF2-40B4-BE49-F238E27FC236}">
                <a16:creationId xmlns:a16="http://schemas.microsoft.com/office/drawing/2014/main" id="{047BE025-60D4-224C-889F-B39F89E84BE4}"/>
              </a:ext>
            </a:extLst>
          </p:cNvPr>
          <p:cNvSpPr>
            <a:spLocks noGrp="1"/>
          </p:cNvSpPr>
          <p:nvPr>
            <p:ph idx="1"/>
          </p:nvPr>
        </p:nvSpPr>
        <p:spPr>
          <a:xfrm>
            <a:off x="993776" y="4328389"/>
            <a:ext cx="18224500" cy="8444411"/>
          </a:xfrm>
        </p:spPr>
        <p:txBody>
          <a:bodyPr/>
          <a:lstStyle/>
          <a:p>
            <a:r>
              <a:rPr lang="de-CH"/>
              <a:t>als primäre Beeinträchtigung: 10,53%</a:t>
            </a:r>
          </a:p>
          <a:p>
            <a:endParaRPr lang="de-CH"/>
          </a:p>
          <a:p>
            <a:r>
              <a:rPr lang="de-CH"/>
              <a:t>im Gesamt: 19,4%</a:t>
            </a:r>
          </a:p>
          <a:p>
            <a:endParaRPr lang="de-CH"/>
          </a:p>
        </p:txBody>
      </p:sp>
      <p:sp>
        <p:nvSpPr>
          <p:cNvPr id="4" name="Datumsplatzhalter 3">
            <a:extLst>
              <a:ext uri="{FF2B5EF4-FFF2-40B4-BE49-F238E27FC236}">
                <a16:creationId xmlns:a16="http://schemas.microsoft.com/office/drawing/2014/main" id="{3AC2AAFF-F8F3-FD4F-B7C7-F6CBE39C098E}"/>
              </a:ext>
            </a:extLst>
          </p:cNvPr>
          <p:cNvSpPr>
            <a:spLocks noGrp="1"/>
          </p:cNvSpPr>
          <p:nvPr>
            <p:ph type="dt" sz="half" idx="10"/>
          </p:nvPr>
        </p:nvSpPr>
        <p:spPr/>
        <p:txBody>
          <a:bodyPr/>
          <a:lstStyle/>
          <a:p>
            <a:fld id="{56DF1FC4-F083-0048-999B-9C6BC60C4572}" type="datetime4">
              <a:rPr lang="de-CH" smtClean="0"/>
              <a:t>6. September 2022</a:t>
            </a:fld>
            <a:endParaRPr lang="en-US"/>
          </a:p>
        </p:txBody>
      </p:sp>
      <p:sp>
        <p:nvSpPr>
          <p:cNvPr id="5" name="Foliennummernplatzhalter 4">
            <a:extLst>
              <a:ext uri="{FF2B5EF4-FFF2-40B4-BE49-F238E27FC236}">
                <a16:creationId xmlns:a16="http://schemas.microsoft.com/office/drawing/2014/main" id="{4AE8BB07-49AB-E14D-BF79-85454665DD9C}"/>
              </a:ext>
            </a:extLst>
          </p:cNvPr>
          <p:cNvSpPr>
            <a:spLocks noGrp="1"/>
          </p:cNvSpPr>
          <p:nvPr>
            <p:ph type="sldNum" sz="quarter" idx="12"/>
          </p:nvPr>
        </p:nvSpPr>
        <p:spPr/>
        <p:txBody>
          <a:bodyPr/>
          <a:lstStyle/>
          <a:p>
            <a:fld id="{8233320A-DC66-4EC4-A67B-A1F149B8C79B}" type="slidenum">
              <a:rPr lang="en-US" smtClean="0"/>
              <a:t>23</a:t>
            </a:fld>
            <a:endParaRPr lang="en-US"/>
          </a:p>
        </p:txBody>
      </p:sp>
      <p:sp>
        <p:nvSpPr>
          <p:cNvPr id="6" name="Textfeld 5">
            <a:extLst>
              <a:ext uri="{FF2B5EF4-FFF2-40B4-BE49-F238E27FC236}">
                <a16:creationId xmlns:a16="http://schemas.microsoft.com/office/drawing/2014/main" id="{614BBBBC-D939-6A47-926A-D6C1E8F8480B}"/>
              </a:ext>
            </a:extLst>
          </p:cNvPr>
          <p:cNvSpPr txBox="1"/>
          <p:nvPr/>
        </p:nvSpPr>
        <p:spPr>
          <a:xfrm>
            <a:off x="14761028" y="10745696"/>
            <a:ext cx="10060397" cy="707886"/>
          </a:xfrm>
          <a:prstGeom prst="rect">
            <a:avLst/>
          </a:prstGeom>
          <a:noFill/>
        </p:spPr>
        <p:txBody>
          <a:bodyPr wrap="square" rtlCol="0">
            <a:spAutoFit/>
          </a:bodyPr>
          <a:lstStyle/>
          <a:p>
            <a:r>
              <a:rPr lang="de-DE" sz="4000"/>
              <a:t>Vgl. auch Moosecker &amp; Fries (2011)</a:t>
            </a:r>
          </a:p>
        </p:txBody>
      </p:sp>
    </p:spTree>
    <p:extLst>
      <p:ext uri="{BB962C8B-B14F-4D97-AF65-F5344CB8AC3E}">
        <p14:creationId xmlns:p14="http://schemas.microsoft.com/office/powerpoint/2010/main" val="3958168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BAF22A-73BC-A948-B955-6315FE0889FF}"/>
              </a:ext>
            </a:extLst>
          </p:cNvPr>
          <p:cNvSpPr>
            <a:spLocks noGrp="1"/>
          </p:cNvSpPr>
          <p:nvPr>
            <p:ph type="title"/>
          </p:nvPr>
        </p:nvSpPr>
        <p:spPr/>
        <p:txBody>
          <a:bodyPr/>
          <a:lstStyle/>
          <a:p>
            <a:r>
              <a:rPr lang="de-CH"/>
              <a:t>Besondere Ressourcen</a:t>
            </a:r>
          </a:p>
        </p:txBody>
      </p:sp>
      <p:sp>
        <p:nvSpPr>
          <p:cNvPr id="3" name="Datumsplatzhalter 2">
            <a:extLst>
              <a:ext uri="{FF2B5EF4-FFF2-40B4-BE49-F238E27FC236}">
                <a16:creationId xmlns:a16="http://schemas.microsoft.com/office/drawing/2014/main" id="{2A49677C-9840-F64E-9A40-AE933FFFD95F}"/>
              </a:ext>
            </a:extLst>
          </p:cNvPr>
          <p:cNvSpPr>
            <a:spLocks noGrp="1"/>
          </p:cNvSpPr>
          <p:nvPr>
            <p:ph type="dt" sz="half" idx="10"/>
          </p:nvPr>
        </p:nvSpPr>
        <p:spPr/>
        <p:txBody>
          <a:bodyPr/>
          <a:lstStyle/>
          <a:p>
            <a:fld id="{72DABF10-16AC-6942-8DDA-0EDAC2554F42}" type="datetime4">
              <a:rPr lang="de-CH" smtClean="0"/>
              <a:t>6. September 2022</a:t>
            </a:fld>
            <a:endParaRPr lang="en-US"/>
          </a:p>
        </p:txBody>
      </p:sp>
      <p:sp>
        <p:nvSpPr>
          <p:cNvPr id="4" name="Foliennummernplatzhalter 3">
            <a:extLst>
              <a:ext uri="{FF2B5EF4-FFF2-40B4-BE49-F238E27FC236}">
                <a16:creationId xmlns:a16="http://schemas.microsoft.com/office/drawing/2014/main" id="{68A6DC42-39BE-7B41-AA08-062B3F62D4B1}"/>
              </a:ext>
            </a:extLst>
          </p:cNvPr>
          <p:cNvSpPr>
            <a:spLocks noGrp="1"/>
          </p:cNvSpPr>
          <p:nvPr>
            <p:ph type="sldNum" sz="quarter" idx="12"/>
          </p:nvPr>
        </p:nvSpPr>
        <p:spPr/>
        <p:txBody>
          <a:bodyPr/>
          <a:lstStyle/>
          <a:p>
            <a:fld id="{8233320A-DC66-4EC4-A67B-A1F149B8C79B}" type="slidenum">
              <a:rPr lang="en-US" smtClean="0"/>
              <a:t>24</a:t>
            </a:fld>
            <a:endParaRPr lang="en-US"/>
          </a:p>
        </p:txBody>
      </p:sp>
      <p:graphicFrame>
        <p:nvGraphicFramePr>
          <p:cNvPr id="5" name="Diagramm 4">
            <a:extLst>
              <a:ext uri="{FF2B5EF4-FFF2-40B4-BE49-F238E27FC236}">
                <a16:creationId xmlns:a16="http://schemas.microsoft.com/office/drawing/2014/main" id="{3670B8DB-FA27-764D-BC9C-DF5735AEFEA5}"/>
              </a:ext>
            </a:extLst>
          </p:cNvPr>
          <p:cNvGraphicFramePr/>
          <p:nvPr>
            <p:extLst>
              <p:ext uri="{D42A27DB-BD31-4B8C-83A1-F6EECF244321}">
                <p14:modId xmlns:p14="http://schemas.microsoft.com/office/powerpoint/2010/main" val="35550793"/>
              </p:ext>
            </p:extLst>
          </p:nvPr>
        </p:nvGraphicFramePr>
        <p:xfrm>
          <a:off x="993776" y="2778594"/>
          <a:ext cx="19847859" cy="9162394"/>
        </p:xfrm>
        <a:graphic>
          <a:graphicData uri="http://schemas.openxmlformats.org/drawingml/2006/chart">
            <c:chart xmlns:c="http://schemas.openxmlformats.org/drawingml/2006/chart" xmlns:r="http://schemas.openxmlformats.org/officeDocument/2006/relationships" r:id="rId3"/>
          </a:graphicData>
        </a:graphic>
      </p:graphicFrame>
      <p:cxnSp>
        <p:nvCxnSpPr>
          <p:cNvPr id="7" name="Gerade Verbindung mit Pfeil 6">
            <a:extLst>
              <a:ext uri="{FF2B5EF4-FFF2-40B4-BE49-F238E27FC236}">
                <a16:creationId xmlns:a16="http://schemas.microsoft.com/office/drawing/2014/main" id="{1DC11453-3A72-3744-9182-00E1E8715C95}"/>
              </a:ext>
            </a:extLst>
          </p:cNvPr>
          <p:cNvCxnSpPr/>
          <p:nvPr/>
        </p:nvCxnSpPr>
        <p:spPr>
          <a:xfrm>
            <a:off x="313509" y="8098971"/>
            <a:ext cx="680267" cy="0"/>
          </a:xfrm>
          <a:prstGeom prst="straightConnector1">
            <a:avLst/>
          </a:prstGeom>
          <a:ln w="92075">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Gerade Verbindung mit Pfeil 7">
            <a:extLst>
              <a:ext uri="{FF2B5EF4-FFF2-40B4-BE49-F238E27FC236}">
                <a16:creationId xmlns:a16="http://schemas.microsoft.com/office/drawing/2014/main" id="{A0C2529E-F9DD-7847-A6DE-C610C65840BE}"/>
              </a:ext>
            </a:extLst>
          </p:cNvPr>
          <p:cNvCxnSpPr/>
          <p:nvPr/>
        </p:nvCxnSpPr>
        <p:spPr>
          <a:xfrm>
            <a:off x="313509" y="6161314"/>
            <a:ext cx="680267" cy="0"/>
          </a:xfrm>
          <a:prstGeom prst="straightConnector1">
            <a:avLst/>
          </a:prstGeom>
          <a:ln w="92075">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Gerade Verbindung mit Pfeil 8">
            <a:extLst>
              <a:ext uri="{FF2B5EF4-FFF2-40B4-BE49-F238E27FC236}">
                <a16:creationId xmlns:a16="http://schemas.microsoft.com/office/drawing/2014/main" id="{56241896-F363-154C-A743-ECEC6EB237AF}"/>
              </a:ext>
            </a:extLst>
          </p:cNvPr>
          <p:cNvCxnSpPr/>
          <p:nvPr/>
        </p:nvCxnSpPr>
        <p:spPr>
          <a:xfrm>
            <a:off x="313509" y="7306491"/>
            <a:ext cx="680267" cy="0"/>
          </a:xfrm>
          <a:prstGeom prst="straightConnector1">
            <a:avLst/>
          </a:prstGeom>
          <a:ln w="92075">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2210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xit" presetSubtype="0" fill="hold" nodeType="clickEffect">
                                  <p:stCondLst>
                                    <p:cond delay="0"/>
                                  </p:stCondLst>
                                  <p:childTnLst>
                                    <p:animEffect transition="out" filter="dissolve">
                                      <p:cBhvr>
                                        <p:cTn id="14" dur="500"/>
                                        <p:tgtEl>
                                          <p:spTgt spid="7"/>
                                        </p:tgtEl>
                                      </p:cBhvr>
                                    </p:animEffect>
                                    <p:set>
                                      <p:cBhvr>
                                        <p:cTn id="15" dur="1" fill="hold">
                                          <p:stCondLst>
                                            <p:cond delay="499"/>
                                          </p:stCondLst>
                                        </p:cTn>
                                        <p:tgtEl>
                                          <p:spTgt spid="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9" presetClass="exit" presetSubtype="0" fill="hold" nodeType="clickEffect">
                                  <p:stCondLst>
                                    <p:cond delay="0"/>
                                  </p:stCondLst>
                                  <p:childTnLst>
                                    <p:animEffect transition="out" filter="dissolve">
                                      <p:cBhvr>
                                        <p:cTn id="23" dur="500"/>
                                        <p:tgtEl>
                                          <p:spTgt spid="8"/>
                                        </p:tgtEl>
                                      </p:cBhvr>
                                    </p:animEffect>
                                    <p:set>
                                      <p:cBhvr>
                                        <p:cTn id="24" dur="1" fill="hold">
                                          <p:stCondLst>
                                            <p:cond delay="499"/>
                                          </p:stCondLst>
                                        </p:cTn>
                                        <p:tgtEl>
                                          <p:spTgt spid="8"/>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9" presetClass="exit" presetSubtype="0" fill="hold" nodeType="clickEffect">
                                  <p:stCondLst>
                                    <p:cond delay="0"/>
                                  </p:stCondLst>
                                  <p:childTnLst>
                                    <p:animEffect transition="out" filter="dissolve">
                                      <p:cBhvr>
                                        <p:cTn id="32" dur="500"/>
                                        <p:tgtEl>
                                          <p:spTgt spid="9"/>
                                        </p:tgtEl>
                                      </p:cBhvr>
                                    </p:animEffect>
                                    <p:set>
                                      <p:cBhvr>
                                        <p:cTn id="33"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012525" cy="13496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fik 2" descr="Ein Bild, das Text enthält.&#10;&#10;Automatisch generierte Beschreibung">
            <a:extLst>
              <a:ext uri="{FF2B5EF4-FFF2-40B4-BE49-F238E27FC236}">
                <a16:creationId xmlns:a16="http://schemas.microsoft.com/office/drawing/2014/main" id="{C67AFF53-6501-914F-B8F8-33530686D3B8}"/>
              </a:ext>
            </a:extLst>
          </p:cNvPr>
          <p:cNvPicPr>
            <a:picLocks noChangeAspect="1"/>
          </p:cNvPicPr>
          <p:nvPr/>
        </p:nvPicPr>
        <p:blipFill rotWithShape="1">
          <a:blip r:embed="rId3">
            <a:extLst>
              <a:ext uri="{28A0092B-C50C-407E-A947-70E740481C1C}">
                <a14:useLocalDpi xmlns:a14="http://schemas.microsoft.com/office/drawing/2010/main" val="0"/>
              </a:ext>
            </a:extLst>
          </a:blip>
          <a:srcRect l="4379" r="9086" b="9090"/>
          <a:stretch/>
        </p:blipFill>
        <p:spPr>
          <a:xfrm>
            <a:off x="6939619" y="10"/>
            <a:ext cx="17072906" cy="13496915"/>
          </a:xfrm>
          <a:prstGeom prst="rect">
            <a:avLst/>
          </a:prstGeom>
        </p:spPr>
      </p:pic>
      <p:sp>
        <p:nvSpPr>
          <p:cNvPr id="15" name="Rectangle 14">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9215931" cy="13496925"/>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el 6">
            <a:extLst>
              <a:ext uri="{FF2B5EF4-FFF2-40B4-BE49-F238E27FC236}">
                <a16:creationId xmlns:a16="http://schemas.microsoft.com/office/drawing/2014/main" id="{AEAD054A-F962-A844-88B5-A26D41D70420}"/>
              </a:ext>
            </a:extLst>
          </p:cNvPr>
          <p:cNvSpPr>
            <a:spLocks noGrp="1"/>
          </p:cNvSpPr>
          <p:nvPr>
            <p:ph type="title"/>
          </p:nvPr>
        </p:nvSpPr>
        <p:spPr>
          <a:xfrm>
            <a:off x="730881" y="2285479"/>
            <a:ext cx="6771532" cy="2213496"/>
          </a:xfrm>
        </p:spPr>
        <p:txBody>
          <a:bodyPr vert="horz" lIns="91440" tIns="45720" rIns="91440" bIns="45720" rtlCol="0" anchor="b">
            <a:normAutofit/>
          </a:bodyPr>
          <a:lstStyle/>
          <a:p>
            <a:pPr defTabSz="914400">
              <a:lnSpc>
                <a:spcPct val="90000"/>
              </a:lnSpc>
            </a:pPr>
            <a:r>
              <a:rPr lang="en-US" sz="5500" dirty="0" err="1"/>
              <a:t>Publikationen</a:t>
            </a:r>
            <a:endParaRPr lang="en-US" sz="5500" dirty="0"/>
          </a:p>
        </p:txBody>
      </p:sp>
      <p:sp>
        <p:nvSpPr>
          <p:cNvPr id="17" name="Rectangle 16">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04985" y="1191824"/>
            <a:ext cx="143967" cy="10805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3439" y="4808904"/>
            <a:ext cx="6501392" cy="17996"/>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Inhaltsplatzhalter 7">
            <a:extLst>
              <a:ext uri="{FF2B5EF4-FFF2-40B4-BE49-F238E27FC236}">
                <a16:creationId xmlns:a16="http://schemas.microsoft.com/office/drawing/2014/main" id="{67E8C5B7-2F76-414A-96B9-20DEFAD3039D}"/>
              </a:ext>
            </a:extLst>
          </p:cNvPr>
          <p:cNvSpPr>
            <a:spLocks noGrp="1"/>
          </p:cNvSpPr>
          <p:nvPr>
            <p:ph idx="1"/>
          </p:nvPr>
        </p:nvSpPr>
        <p:spPr>
          <a:xfrm>
            <a:off x="730881" y="5349281"/>
            <a:ext cx="16538216" cy="6758924"/>
          </a:xfrm>
        </p:spPr>
        <p:txBody>
          <a:bodyPr vert="horz" lIns="91440" tIns="45720" rIns="91440" bIns="45720" rtlCol="0" anchor="t">
            <a:normAutofit fontScale="47500" lnSpcReduction="20000"/>
          </a:bodyPr>
          <a:lstStyle/>
          <a:p>
            <a:pPr>
              <a:lnSpc>
                <a:spcPct val="120000"/>
              </a:lnSpc>
              <a:spcBef>
                <a:spcPts val="0"/>
              </a:spcBef>
              <a:spcAft>
                <a:spcPts val="0"/>
              </a:spcAft>
            </a:pPr>
            <a:r>
              <a:rPr lang="de-CH" dirty="0"/>
              <a:t>Willke, M., &amp; Schriber, S. (2021). </a:t>
            </a:r>
            <a:r>
              <a:rPr lang="de-CH" i="1" dirty="0"/>
              <a:t>Die Schülerschaft an Sonderschulen für Lernende mit Körper- und Mehrfachbehinderungen (Förderbedarf körperlich-motorische Entwicklung, kmE) in der Deutschschweiz: Projektbericht. </a:t>
            </a:r>
            <a:r>
              <a:rPr lang="de-CH" dirty="0"/>
              <a:t>Institut für Behinderung und Partizipation (IBP), Interkantonale Hochschule für Heilpädagogik.</a:t>
            </a:r>
          </a:p>
          <a:p>
            <a:pPr marL="571500" indent="-571500">
              <a:lnSpc>
                <a:spcPct val="120000"/>
              </a:lnSpc>
              <a:spcBef>
                <a:spcPts val="0"/>
              </a:spcBef>
              <a:spcAft>
                <a:spcPts val="0"/>
              </a:spcAft>
              <a:buFont typeface="Wingdings" pitchFamily="2" charset="2"/>
              <a:buChar char="à"/>
            </a:pPr>
            <a:r>
              <a:rPr lang="de-CH" dirty="0">
                <a:sym typeface="Wingdings" pitchFamily="2" charset="2"/>
              </a:rPr>
              <a:t>Download auf Projekthomepage</a:t>
            </a:r>
          </a:p>
          <a:p>
            <a:pPr marL="571500" indent="-571500">
              <a:lnSpc>
                <a:spcPct val="120000"/>
              </a:lnSpc>
              <a:spcBef>
                <a:spcPts val="0"/>
              </a:spcBef>
              <a:spcAft>
                <a:spcPts val="0"/>
              </a:spcAft>
              <a:buFont typeface="Wingdings" pitchFamily="2" charset="2"/>
              <a:buChar char="à"/>
            </a:pPr>
            <a:endParaRPr lang="de-CH" dirty="0"/>
          </a:p>
          <a:p>
            <a:pPr>
              <a:lnSpc>
                <a:spcPct val="120000"/>
              </a:lnSpc>
              <a:spcBef>
                <a:spcPts val="0"/>
              </a:spcBef>
              <a:spcAft>
                <a:spcPts val="0"/>
              </a:spcAft>
            </a:pPr>
            <a:r>
              <a:rPr lang="de-CH" dirty="0"/>
              <a:t>Willke, M., &amp; Schriber, S. (2022). Zur Schülerschaft an Sonderschulen für Lernende mit Körper- und Mehrfachbehinderungen (Förderbedarf körperlich-motorische Entwicklung, kmE) in der Deutschschweiz. </a:t>
            </a:r>
            <a:r>
              <a:rPr lang="de-CH" i="1" dirty="0"/>
              <a:t>Vierteljahresschrift für Heilpädagogik und ihre Nachbargebiete, (2), </a:t>
            </a:r>
            <a:r>
              <a:rPr lang="de-CH" dirty="0"/>
              <a:t>159-161.</a:t>
            </a:r>
          </a:p>
          <a:p>
            <a:pPr>
              <a:lnSpc>
                <a:spcPct val="120000"/>
              </a:lnSpc>
              <a:spcBef>
                <a:spcPts val="0"/>
              </a:spcBef>
              <a:spcAft>
                <a:spcPts val="0"/>
              </a:spcAft>
            </a:pPr>
            <a:endParaRPr lang="de-CH" dirty="0"/>
          </a:p>
          <a:p>
            <a:pPr>
              <a:lnSpc>
                <a:spcPct val="120000"/>
              </a:lnSpc>
              <a:spcBef>
                <a:spcPts val="0"/>
              </a:spcBef>
              <a:spcAft>
                <a:spcPts val="0"/>
              </a:spcAft>
            </a:pPr>
            <a:r>
              <a:rPr lang="de-CH" dirty="0"/>
              <a:t>Willke, M., &amp; Schriber, S. (2022). Emotional-soziale trifft körperlich-motorische Beeinträchtigung: Welche Beeinträchtigungen haben Lernende an Schulen für Kinder mit Körper- und Mehrfachbehinderungen? </a:t>
            </a:r>
            <a:r>
              <a:rPr lang="de-CH" i="1" dirty="0"/>
              <a:t>Schweizerische Zeitschrift für Heilpädagogik, 28</a:t>
            </a:r>
            <a:r>
              <a:rPr lang="de-CH" dirty="0"/>
              <a:t> (1–2), 51–57.</a:t>
            </a:r>
          </a:p>
          <a:p>
            <a:pPr>
              <a:lnSpc>
                <a:spcPct val="120000"/>
              </a:lnSpc>
              <a:spcBef>
                <a:spcPts val="0"/>
              </a:spcBef>
              <a:spcAft>
                <a:spcPts val="0"/>
              </a:spcAft>
            </a:pPr>
            <a:endParaRPr lang="de-CH" dirty="0"/>
          </a:p>
          <a:p>
            <a:pPr>
              <a:lnSpc>
                <a:spcPct val="120000"/>
              </a:lnSpc>
              <a:spcBef>
                <a:spcPts val="0"/>
              </a:spcBef>
              <a:spcAft>
                <a:spcPts val="0"/>
              </a:spcAft>
            </a:pPr>
            <a:r>
              <a:rPr lang="de-CH" dirty="0"/>
              <a:t>Willke, M., &amp; Schriber, S. (im Druck). </a:t>
            </a:r>
            <a:r>
              <a:rPr lang="de-CH" i="1" dirty="0"/>
              <a:t>Die Schülerschaft an Sonderschulen für Lernende mit Körper- und Mehrfachbehinderungen (Förderbedarf körperlich-motorische Entwicklung) in der Deutschschweiz. </a:t>
            </a:r>
            <a:r>
              <a:rPr lang="de-CH" i="1" dirty="0">
                <a:sym typeface="Wingdings" pitchFamily="2" charset="2"/>
              </a:rPr>
              <a:t>Zeitschrift für Heilpädagogik</a:t>
            </a:r>
            <a:r>
              <a:rPr lang="de-CH" dirty="0">
                <a:sym typeface="Wingdings" pitchFamily="2" charset="2"/>
              </a:rPr>
              <a:t>.</a:t>
            </a:r>
          </a:p>
          <a:p>
            <a:pPr>
              <a:lnSpc>
                <a:spcPct val="120000"/>
              </a:lnSpc>
              <a:spcBef>
                <a:spcPts val="0"/>
              </a:spcBef>
              <a:spcAft>
                <a:spcPts val="0"/>
              </a:spcAft>
            </a:pPr>
            <a:endParaRPr lang="de-CH" dirty="0">
              <a:sym typeface="Wingdings" pitchFamily="2" charset="2"/>
            </a:endParaRPr>
          </a:p>
          <a:p>
            <a:pPr>
              <a:lnSpc>
                <a:spcPct val="120000"/>
              </a:lnSpc>
              <a:spcBef>
                <a:spcPts val="0"/>
              </a:spcBef>
              <a:spcAft>
                <a:spcPts val="0"/>
              </a:spcAft>
            </a:pPr>
            <a:r>
              <a:rPr lang="de-CH" dirty="0">
                <a:sym typeface="Wingdings" pitchFamily="2" charset="2"/>
              </a:rPr>
              <a:t>Willke, M. &amp; Schriber, S. (im Druck). Nichts als Defizite und Förderbedarf? Besondere Ressourcen und Kompetenzen! Besondere Ressourcen und Kompetenzen von Lernenden an Schulen für Kinder mit Körper- und Mehrfachbehinderungen. </a:t>
            </a:r>
            <a:r>
              <a:rPr lang="de-CH" i="1" dirty="0">
                <a:sym typeface="Wingdings" pitchFamily="2" charset="2"/>
              </a:rPr>
              <a:t>Menschen. Zeitschrift für gemeinsames Leben, Lernen und Arbeiten.</a:t>
            </a:r>
            <a:endParaRPr lang="de-CH" i="1" dirty="0"/>
          </a:p>
          <a:p>
            <a:pPr>
              <a:lnSpc>
                <a:spcPct val="120000"/>
              </a:lnSpc>
              <a:spcBef>
                <a:spcPts val="0"/>
              </a:spcBef>
              <a:spcAft>
                <a:spcPts val="0"/>
              </a:spcAft>
            </a:pPr>
            <a:endParaRPr lang="de-CH" dirty="0"/>
          </a:p>
        </p:txBody>
      </p:sp>
      <p:sp>
        <p:nvSpPr>
          <p:cNvPr id="6" name="Foliennummernplatzhalter 5">
            <a:extLst>
              <a:ext uri="{FF2B5EF4-FFF2-40B4-BE49-F238E27FC236}">
                <a16:creationId xmlns:a16="http://schemas.microsoft.com/office/drawing/2014/main" id="{A32C5122-7551-7448-B3F4-C8C80CF661C2}"/>
              </a:ext>
            </a:extLst>
          </p:cNvPr>
          <p:cNvSpPr>
            <a:spLocks noGrp="1"/>
          </p:cNvSpPr>
          <p:nvPr>
            <p:ph type="sldNum" sz="quarter" idx="12"/>
          </p:nvPr>
        </p:nvSpPr>
        <p:spPr>
          <a:xfrm>
            <a:off x="17878825" y="12509649"/>
            <a:ext cx="5402818" cy="718587"/>
          </a:xfrm>
        </p:spPr>
        <p:txBody>
          <a:bodyPr vert="horz" lIns="91440" tIns="45720" rIns="91440" bIns="45720" rtlCol="0" anchor="ctr">
            <a:normAutofit/>
          </a:bodyPr>
          <a:lstStyle/>
          <a:p>
            <a:pPr defTabSz="914400">
              <a:lnSpc>
                <a:spcPct val="100000"/>
              </a:lnSpc>
              <a:spcAft>
                <a:spcPts val="600"/>
              </a:spcAft>
              <a:defRPr/>
            </a:pPr>
            <a:fld id="{8233320A-DC66-4EC4-A67B-A1F149B8C79B}" type="slidenum">
              <a:rPr lang="en-US" sz="1200">
                <a:solidFill>
                  <a:schemeClr val="bg1"/>
                </a:solidFill>
                <a:latin typeface="Calibri" panose="020F0502020204030204"/>
              </a:rPr>
              <a:pPr defTabSz="914400">
                <a:lnSpc>
                  <a:spcPct val="100000"/>
                </a:lnSpc>
                <a:spcAft>
                  <a:spcPts val="600"/>
                </a:spcAft>
                <a:defRPr/>
              </a:pPr>
              <a:t>25</a:t>
            </a:fld>
            <a:endParaRPr lang="en-US" sz="1200">
              <a:solidFill>
                <a:schemeClr val="bg1"/>
              </a:solidFill>
              <a:latin typeface="Calibri" panose="020F0502020204030204"/>
            </a:endParaRPr>
          </a:p>
        </p:txBody>
      </p:sp>
      <p:sp>
        <p:nvSpPr>
          <p:cNvPr id="4" name="Rechteck 3">
            <a:extLst>
              <a:ext uri="{FF2B5EF4-FFF2-40B4-BE49-F238E27FC236}">
                <a16:creationId xmlns:a16="http://schemas.microsoft.com/office/drawing/2014/main" id="{14518336-17B1-C747-80D2-8D4AECEC7581}"/>
              </a:ext>
            </a:extLst>
          </p:cNvPr>
          <p:cNvSpPr/>
          <p:nvPr/>
        </p:nvSpPr>
        <p:spPr>
          <a:xfrm>
            <a:off x="0" y="1316736"/>
            <a:ext cx="3584448" cy="968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grpSp>
        <p:nvGrpSpPr>
          <p:cNvPr id="14" name="Group 235">
            <a:extLst>
              <a:ext uri="{FF2B5EF4-FFF2-40B4-BE49-F238E27FC236}">
                <a16:creationId xmlns:a16="http://schemas.microsoft.com/office/drawing/2014/main" id="{13CEE153-8912-204C-8F87-BC1ABBD7F505}"/>
              </a:ext>
              <a:ext uri="{C183D7F6-B498-43B3-948B-1728B52AA6E4}">
                <adec:decorative xmlns:adec="http://schemas.microsoft.com/office/drawing/2017/decorative" val="1"/>
              </a:ext>
            </a:extLst>
          </p:cNvPr>
          <p:cNvGrpSpPr/>
          <p:nvPr/>
        </p:nvGrpSpPr>
        <p:grpSpPr>
          <a:xfrm>
            <a:off x="995363" y="12826422"/>
            <a:ext cx="537566" cy="344996"/>
            <a:chOff x="21677313" y="11425238"/>
            <a:chExt cx="1360488" cy="873125"/>
          </a:xfrm>
          <a:solidFill>
            <a:schemeClr val="accent1"/>
          </a:solidFill>
        </p:grpSpPr>
        <p:sp>
          <p:nvSpPr>
            <p:cNvPr id="16" name="Freeform 29">
              <a:extLst>
                <a:ext uri="{FF2B5EF4-FFF2-40B4-BE49-F238E27FC236}">
                  <a16:creationId xmlns:a16="http://schemas.microsoft.com/office/drawing/2014/main" id="{27E62383-4F53-A349-93AD-B901FB7AF9A3}"/>
                </a:ext>
              </a:extLst>
            </p:cNvPr>
            <p:cNvSpPr>
              <a:spLocks/>
            </p:cNvSpPr>
            <p:nvPr userDrawn="1"/>
          </p:nvSpPr>
          <p:spPr bwMode="auto">
            <a:xfrm>
              <a:off x="22221825" y="11425238"/>
              <a:ext cx="273050" cy="622300"/>
            </a:xfrm>
            <a:custGeom>
              <a:avLst/>
              <a:gdLst>
                <a:gd name="T0" fmla="*/ 32 w 86"/>
                <a:gd name="T1" fmla="*/ 15 h 196"/>
                <a:gd name="T2" fmla="*/ 27 w 86"/>
                <a:gd name="T3" fmla="*/ 47 h 196"/>
                <a:gd name="T4" fmla="*/ 27 w 86"/>
                <a:gd name="T5" fmla="*/ 86 h 196"/>
                <a:gd name="T6" fmla="*/ 5 w 86"/>
                <a:gd name="T7" fmla="*/ 86 h 196"/>
                <a:gd name="T8" fmla="*/ 0 w 86"/>
                <a:gd name="T9" fmla="*/ 91 h 196"/>
                <a:gd name="T10" fmla="*/ 0 w 86"/>
                <a:gd name="T11" fmla="*/ 91 h 196"/>
                <a:gd name="T12" fmla="*/ 0 w 86"/>
                <a:gd name="T13" fmla="*/ 104 h 196"/>
                <a:gd name="T14" fmla="*/ 5 w 86"/>
                <a:gd name="T15" fmla="*/ 109 h 196"/>
                <a:gd name="T16" fmla="*/ 27 w 86"/>
                <a:gd name="T17" fmla="*/ 109 h 196"/>
                <a:gd name="T18" fmla="*/ 27 w 86"/>
                <a:gd name="T19" fmla="*/ 191 h 196"/>
                <a:gd name="T20" fmla="*/ 32 w 86"/>
                <a:gd name="T21" fmla="*/ 196 h 196"/>
                <a:gd name="T22" fmla="*/ 46 w 86"/>
                <a:gd name="T23" fmla="*/ 196 h 196"/>
                <a:gd name="T24" fmla="*/ 51 w 86"/>
                <a:gd name="T25" fmla="*/ 191 h 196"/>
                <a:gd name="T26" fmla="*/ 51 w 86"/>
                <a:gd name="T27" fmla="*/ 191 h 196"/>
                <a:gd name="T28" fmla="*/ 51 w 86"/>
                <a:gd name="T29" fmla="*/ 109 h 196"/>
                <a:gd name="T30" fmla="*/ 78 w 86"/>
                <a:gd name="T31" fmla="*/ 109 h 196"/>
                <a:gd name="T32" fmla="*/ 83 w 86"/>
                <a:gd name="T33" fmla="*/ 104 h 196"/>
                <a:gd name="T34" fmla="*/ 83 w 86"/>
                <a:gd name="T35" fmla="*/ 104 h 196"/>
                <a:gd name="T36" fmla="*/ 83 w 86"/>
                <a:gd name="T37" fmla="*/ 91 h 196"/>
                <a:gd name="T38" fmla="*/ 78 w 86"/>
                <a:gd name="T39" fmla="*/ 86 h 196"/>
                <a:gd name="T40" fmla="*/ 78 w 86"/>
                <a:gd name="T41" fmla="*/ 86 h 196"/>
                <a:gd name="T42" fmla="*/ 51 w 86"/>
                <a:gd name="T43" fmla="*/ 86 h 196"/>
                <a:gd name="T44" fmla="*/ 51 w 86"/>
                <a:gd name="T45" fmla="*/ 41 h 196"/>
                <a:gd name="T46" fmla="*/ 72 w 86"/>
                <a:gd name="T47" fmla="*/ 22 h 196"/>
                <a:gd name="T48" fmla="*/ 81 w 86"/>
                <a:gd name="T49" fmla="*/ 22 h 196"/>
                <a:gd name="T50" fmla="*/ 81 w 86"/>
                <a:gd name="T51" fmla="*/ 22 h 196"/>
                <a:gd name="T52" fmla="*/ 86 w 86"/>
                <a:gd name="T53" fmla="*/ 17 h 196"/>
                <a:gd name="T54" fmla="*/ 86 w 86"/>
                <a:gd name="T55" fmla="*/ 2 h 196"/>
                <a:gd name="T56" fmla="*/ 66 w 86"/>
                <a:gd name="T57" fmla="*/ 0 h 196"/>
                <a:gd name="T58" fmla="*/ 32 w 86"/>
                <a:gd name="T59" fmla="*/ 1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96">
                  <a:moveTo>
                    <a:pt x="32" y="15"/>
                  </a:moveTo>
                  <a:cubicBezTo>
                    <a:pt x="28" y="22"/>
                    <a:pt x="27" y="29"/>
                    <a:pt x="27" y="47"/>
                  </a:cubicBezTo>
                  <a:cubicBezTo>
                    <a:pt x="27" y="86"/>
                    <a:pt x="27" y="86"/>
                    <a:pt x="27" y="86"/>
                  </a:cubicBezTo>
                  <a:cubicBezTo>
                    <a:pt x="5" y="86"/>
                    <a:pt x="5" y="86"/>
                    <a:pt x="5" y="86"/>
                  </a:cubicBezTo>
                  <a:cubicBezTo>
                    <a:pt x="2" y="86"/>
                    <a:pt x="0" y="89"/>
                    <a:pt x="0" y="91"/>
                  </a:cubicBezTo>
                  <a:cubicBezTo>
                    <a:pt x="0" y="91"/>
                    <a:pt x="0" y="91"/>
                    <a:pt x="0" y="91"/>
                  </a:cubicBezTo>
                  <a:cubicBezTo>
                    <a:pt x="0" y="104"/>
                    <a:pt x="0" y="104"/>
                    <a:pt x="0" y="104"/>
                  </a:cubicBezTo>
                  <a:cubicBezTo>
                    <a:pt x="0" y="107"/>
                    <a:pt x="2" y="109"/>
                    <a:pt x="5" y="109"/>
                  </a:cubicBezTo>
                  <a:cubicBezTo>
                    <a:pt x="27" y="109"/>
                    <a:pt x="27" y="109"/>
                    <a:pt x="27" y="109"/>
                  </a:cubicBezTo>
                  <a:cubicBezTo>
                    <a:pt x="27" y="191"/>
                    <a:pt x="27" y="191"/>
                    <a:pt x="27" y="191"/>
                  </a:cubicBezTo>
                  <a:cubicBezTo>
                    <a:pt x="27" y="194"/>
                    <a:pt x="29" y="196"/>
                    <a:pt x="32" y="196"/>
                  </a:cubicBezTo>
                  <a:cubicBezTo>
                    <a:pt x="46" y="196"/>
                    <a:pt x="46" y="196"/>
                    <a:pt x="46" y="196"/>
                  </a:cubicBezTo>
                  <a:cubicBezTo>
                    <a:pt x="49" y="196"/>
                    <a:pt x="51" y="194"/>
                    <a:pt x="51" y="191"/>
                  </a:cubicBezTo>
                  <a:cubicBezTo>
                    <a:pt x="51" y="191"/>
                    <a:pt x="51" y="191"/>
                    <a:pt x="51" y="191"/>
                  </a:cubicBezTo>
                  <a:cubicBezTo>
                    <a:pt x="51" y="109"/>
                    <a:pt x="51" y="109"/>
                    <a:pt x="51" y="109"/>
                  </a:cubicBezTo>
                  <a:cubicBezTo>
                    <a:pt x="78" y="109"/>
                    <a:pt x="78" y="109"/>
                    <a:pt x="78" y="109"/>
                  </a:cubicBezTo>
                  <a:cubicBezTo>
                    <a:pt x="80" y="109"/>
                    <a:pt x="83" y="107"/>
                    <a:pt x="83" y="104"/>
                  </a:cubicBezTo>
                  <a:cubicBezTo>
                    <a:pt x="83" y="104"/>
                    <a:pt x="83" y="104"/>
                    <a:pt x="83" y="104"/>
                  </a:cubicBezTo>
                  <a:cubicBezTo>
                    <a:pt x="83" y="91"/>
                    <a:pt x="83" y="91"/>
                    <a:pt x="83" y="91"/>
                  </a:cubicBezTo>
                  <a:cubicBezTo>
                    <a:pt x="83" y="89"/>
                    <a:pt x="80" y="86"/>
                    <a:pt x="78" y="86"/>
                  </a:cubicBezTo>
                  <a:cubicBezTo>
                    <a:pt x="78" y="86"/>
                    <a:pt x="78" y="86"/>
                    <a:pt x="78" y="86"/>
                  </a:cubicBezTo>
                  <a:cubicBezTo>
                    <a:pt x="51" y="86"/>
                    <a:pt x="51" y="86"/>
                    <a:pt x="51" y="86"/>
                  </a:cubicBezTo>
                  <a:cubicBezTo>
                    <a:pt x="51" y="41"/>
                    <a:pt x="51" y="41"/>
                    <a:pt x="51" y="41"/>
                  </a:cubicBezTo>
                  <a:cubicBezTo>
                    <a:pt x="51" y="32"/>
                    <a:pt x="51" y="22"/>
                    <a:pt x="72" y="22"/>
                  </a:cubicBezTo>
                  <a:cubicBezTo>
                    <a:pt x="75" y="22"/>
                    <a:pt x="78" y="22"/>
                    <a:pt x="81" y="22"/>
                  </a:cubicBezTo>
                  <a:cubicBezTo>
                    <a:pt x="81" y="22"/>
                    <a:pt x="81" y="22"/>
                    <a:pt x="81" y="22"/>
                  </a:cubicBezTo>
                  <a:cubicBezTo>
                    <a:pt x="84" y="22"/>
                    <a:pt x="86" y="20"/>
                    <a:pt x="86" y="17"/>
                  </a:cubicBezTo>
                  <a:cubicBezTo>
                    <a:pt x="86" y="2"/>
                    <a:pt x="86" y="2"/>
                    <a:pt x="86" y="2"/>
                  </a:cubicBezTo>
                  <a:cubicBezTo>
                    <a:pt x="80" y="1"/>
                    <a:pt x="73" y="1"/>
                    <a:pt x="66" y="0"/>
                  </a:cubicBezTo>
                  <a:cubicBezTo>
                    <a:pt x="48" y="0"/>
                    <a:pt x="38" y="7"/>
                    <a:pt x="32" y="1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30">
              <a:extLst>
                <a:ext uri="{FF2B5EF4-FFF2-40B4-BE49-F238E27FC236}">
                  <a16:creationId xmlns:a16="http://schemas.microsoft.com/office/drawing/2014/main" id="{84E42397-295D-8F4F-A73C-962979A2C8D8}"/>
                </a:ext>
              </a:extLst>
            </p:cNvPr>
            <p:cNvSpPr>
              <a:spLocks/>
            </p:cNvSpPr>
            <p:nvPr userDrawn="1"/>
          </p:nvSpPr>
          <p:spPr bwMode="auto">
            <a:xfrm>
              <a:off x="21677313" y="11437938"/>
              <a:ext cx="458788" cy="609600"/>
            </a:xfrm>
            <a:custGeom>
              <a:avLst/>
              <a:gdLst>
                <a:gd name="T0" fmla="*/ 140 w 144"/>
                <a:gd name="T1" fmla="*/ 0 h 192"/>
                <a:gd name="T2" fmla="*/ 123 w 144"/>
                <a:gd name="T3" fmla="*/ 0 h 192"/>
                <a:gd name="T4" fmla="*/ 118 w 144"/>
                <a:gd name="T5" fmla="*/ 5 h 192"/>
                <a:gd name="T6" fmla="*/ 118 w 144"/>
                <a:gd name="T7" fmla="*/ 5 h 192"/>
                <a:gd name="T8" fmla="*/ 118 w 144"/>
                <a:gd name="T9" fmla="*/ 5 h 192"/>
                <a:gd name="T10" fmla="*/ 118 w 144"/>
                <a:gd name="T11" fmla="*/ 82 h 192"/>
                <a:gd name="T12" fmla="*/ 26 w 144"/>
                <a:gd name="T13" fmla="*/ 82 h 192"/>
                <a:gd name="T14" fmla="*/ 26 w 144"/>
                <a:gd name="T15" fmla="*/ 5 h 192"/>
                <a:gd name="T16" fmla="*/ 21 w 144"/>
                <a:gd name="T17" fmla="*/ 0 h 192"/>
                <a:gd name="T18" fmla="*/ 21 w 144"/>
                <a:gd name="T19" fmla="*/ 0 h 192"/>
                <a:gd name="T20" fmla="*/ 5 w 144"/>
                <a:gd name="T21" fmla="*/ 0 h 192"/>
                <a:gd name="T22" fmla="*/ 0 w 144"/>
                <a:gd name="T23" fmla="*/ 5 h 192"/>
                <a:gd name="T24" fmla="*/ 0 w 144"/>
                <a:gd name="T25" fmla="*/ 5 h 192"/>
                <a:gd name="T26" fmla="*/ 0 w 144"/>
                <a:gd name="T27" fmla="*/ 187 h 192"/>
                <a:gd name="T28" fmla="*/ 5 w 144"/>
                <a:gd name="T29" fmla="*/ 192 h 192"/>
                <a:gd name="T30" fmla="*/ 5 w 144"/>
                <a:gd name="T31" fmla="*/ 192 h 192"/>
                <a:gd name="T32" fmla="*/ 21 w 144"/>
                <a:gd name="T33" fmla="*/ 192 h 192"/>
                <a:gd name="T34" fmla="*/ 26 w 144"/>
                <a:gd name="T35" fmla="*/ 187 h 192"/>
                <a:gd name="T36" fmla="*/ 26 w 144"/>
                <a:gd name="T37" fmla="*/ 187 h 192"/>
                <a:gd name="T38" fmla="*/ 26 w 144"/>
                <a:gd name="T39" fmla="*/ 105 h 192"/>
                <a:gd name="T40" fmla="*/ 118 w 144"/>
                <a:gd name="T41" fmla="*/ 105 h 192"/>
                <a:gd name="T42" fmla="*/ 118 w 144"/>
                <a:gd name="T43" fmla="*/ 187 h 192"/>
                <a:gd name="T44" fmla="*/ 118 w 144"/>
                <a:gd name="T45" fmla="*/ 187 h 192"/>
                <a:gd name="T46" fmla="*/ 123 w 144"/>
                <a:gd name="T47" fmla="*/ 192 h 192"/>
                <a:gd name="T48" fmla="*/ 123 w 144"/>
                <a:gd name="T49" fmla="*/ 192 h 192"/>
                <a:gd name="T50" fmla="*/ 139 w 144"/>
                <a:gd name="T51" fmla="*/ 192 h 192"/>
                <a:gd name="T52" fmla="*/ 144 w 144"/>
                <a:gd name="T53" fmla="*/ 187 h 192"/>
                <a:gd name="T54" fmla="*/ 144 w 144"/>
                <a:gd name="T55" fmla="*/ 5 h 192"/>
                <a:gd name="T56" fmla="*/ 139 w 144"/>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4" h="192">
                  <a:moveTo>
                    <a:pt x="140" y="0"/>
                  </a:moveTo>
                  <a:cubicBezTo>
                    <a:pt x="123" y="0"/>
                    <a:pt x="123" y="0"/>
                    <a:pt x="123" y="0"/>
                  </a:cubicBezTo>
                  <a:cubicBezTo>
                    <a:pt x="120" y="0"/>
                    <a:pt x="118" y="2"/>
                    <a:pt x="118" y="5"/>
                  </a:cubicBezTo>
                  <a:cubicBezTo>
                    <a:pt x="118" y="5"/>
                    <a:pt x="118" y="5"/>
                    <a:pt x="118" y="5"/>
                  </a:cubicBezTo>
                  <a:cubicBezTo>
                    <a:pt x="118" y="5"/>
                    <a:pt x="118" y="5"/>
                    <a:pt x="118" y="5"/>
                  </a:cubicBezTo>
                  <a:cubicBezTo>
                    <a:pt x="118" y="82"/>
                    <a:pt x="118" y="82"/>
                    <a:pt x="118" y="82"/>
                  </a:cubicBezTo>
                  <a:cubicBezTo>
                    <a:pt x="26" y="82"/>
                    <a:pt x="26" y="82"/>
                    <a:pt x="26" y="82"/>
                  </a:cubicBezTo>
                  <a:cubicBezTo>
                    <a:pt x="26" y="5"/>
                    <a:pt x="26" y="5"/>
                    <a:pt x="26" y="5"/>
                  </a:cubicBezTo>
                  <a:cubicBezTo>
                    <a:pt x="26" y="2"/>
                    <a:pt x="24" y="0"/>
                    <a:pt x="21" y="0"/>
                  </a:cubicBezTo>
                  <a:cubicBezTo>
                    <a:pt x="21" y="0"/>
                    <a:pt x="21" y="0"/>
                    <a:pt x="21" y="0"/>
                  </a:cubicBezTo>
                  <a:cubicBezTo>
                    <a:pt x="5" y="0"/>
                    <a:pt x="5" y="0"/>
                    <a:pt x="5" y="0"/>
                  </a:cubicBezTo>
                  <a:cubicBezTo>
                    <a:pt x="2" y="0"/>
                    <a:pt x="0" y="2"/>
                    <a:pt x="0" y="5"/>
                  </a:cubicBezTo>
                  <a:cubicBezTo>
                    <a:pt x="0" y="5"/>
                    <a:pt x="0" y="5"/>
                    <a:pt x="0" y="5"/>
                  </a:cubicBezTo>
                  <a:cubicBezTo>
                    <a:pt x="0" y="187"/>
                    <a:pt x="0" y="187"/>
                    <a:pt x="0" y="187"/>
                  </a:cubicBezTo>
                  <a:cubicBezTo>
                    <a:pt x="0" y="190"/>
                    <a:pt x="2" y="192"/>
                    <a:pt x="5" y="192"/>
                  </a:cubicBezTo>
                  <a:cubicBezTo>
                    <a:pt x="5" y="192"/>
                    <a:pt x="5" y="192"/>
                    <a:pt x="5" y="192"/>
                  </a:cubicBezTo>
                  <a:cubicBezTo>
                    <a:pt x="21" y="192"/>
                    <a:pt x="21" y="192"/>
                    <a:pt x="21" y="192"/>
                  </a:cubicBezTo>
                  <a:cubicBezTo>
                    <a:pt x="24" y="192"/>
                    <a:pt x="26" y="190"/>
                    <a:pt x="26" y="187"/>
                  </a:cubicBezTo>
                  <a:cubicBezTo>
                    <a:pt x="26" y="187"/>
                    <a:pt x="26" y="187"/>
                    <a:pt x="26" y="187"/>
                  </a:cubicBezTo>
                  <a:cubicBezTo>
                    <a:pt x="26" y="105"/>
                    <a:pt x="26" y="105"/>
                    <a:pt x="26" y="105"/>
                  </a:cubicBezTo>
                  <a:cubicBezTo>
                    <a:pt x="118" y="105"/>
                    <a:pt x="118" y="105"/>
                    <a:pt x="118" y="105"/>
                  </a:cubicBezTo>
                  <a:cubicBezTo>
                    <a:pt x="118" y="187"/>
                    <a:pt x="118" y="187"/>
                    <a:pt x="118" y="187"/>
                  </a:cubicBezTo>
                  <a:cubicBezTo>
                    <a:pt x="118" y="187"/>
                    <a:pt x="118" y="187"/>
                    <a:pt x="118" y="187"/>
                  </a:cubicBezTo>
                  <a:cubicBezTo>
                    <a:pt x="118" y="190"/>
                    <a:pt x="120" y="192"/>
                    <a:pt x="123" y="192"/>
                  </a:cubicBezTo>
                  <a:cubicBezTo>
                    <a:pt x="123" y="192"/>
                    <a:pt x="123" y="192"/>
                    <a:pt x="123" y="192"/>
                  </a:cubicBezTo>
                  <a:cubicBezTo>
                    <a:pt x="139" y="192"/>
                    <a:pt x="139" y="192"/>
                    <a:pt x="139" y="192"/>
                  </a:cubicBezTo>
                  <a:cubicBezTo>
                    <a:pt x="142" y="192"/>
                    <a:pt x="144" y="190"/>
                    <a:pt x="144" y="187"/>
                  </a:cubicBezTo>
                  <a:cubicBezTo>
                    <a:pt x="144" y="5"/>
                    <a:pt x="144" y="5"/>
                    <a:pt x="144" y="5"/>
                  </a:cubicBezTo>
                  <a:cubicBezTo>
                    <a:pt x="144" y="2"/>
                    <a:pt x="142" y="0"/>
                    <a:pt x="1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31">
              <a:extLst>
                <a:ext uri="{FF2B5EF4-FFF2-40B4-BE49-F238E27FC236}">
                  <a16:creationId xmlns:a16="http://schemas.microsoft.com/office/drawing/2014/main" id="{F713969C-DAE8-3C42-A0C2-DD325272BBB2}"/>
                </a:ext>
              </a:extLst>
            </p:cNvPr>
            <p:cNvSpPr>
              <a:spLocks/>
            </p:cNvSpPr>
            <p:nvPr userDrawn="1"/>
          </p:nvSpPr>
          <p:spPr bwMode="auto">
            <a:xfrm>
              <a:off x="22577425" y="11437938"/>
              <a:ext cx="460375" cy="609600"/>
            </a:xfrm>
            <a:custGeom>
              <a:avLst/>
              <a:gdLst>
                <a:gd name="T0" fmla="*/ 145 w 145"/>
                <a:gd name="T1" fmla="*/ 5 h 192"/>
                <a:gd name="T2" fmla="*/ 145 w 145"/>
                <a:gd name="T3" fmla="*/ 5 h 192"/>
                <a:gd name="T4" fmla="*/ 140 w 145"/>
                <a:gd name="T5" fmla="*/ 0 h 192"/>
                <a:gd name="T6" fmla="*/ 124 w 145"/>
                <a:gd name="T7" fmla="*/ 0 h 192"/>
                <a:gd name="T8" fmla="*/ 119 w 145"/>
                <a:gd name="T9" fmla="*/ 5 h 192"/>
                <a:gd name="T10" fmla="*/ 119 w 145"/>
                <a:gd name="T11" fmla="*/ 5 h 192"/>
                <a:gd name="T12" fmla="*/ 119 w 145"/>
                <a:gd name="T13" fmla="*/ 82 h 192"/>
                <a:gd name="T14" fmla="*/ 27 w 145"/>
                <a:gd name="T15" fmla="*/ 82 h 192"/>
                <a:gd name="T16" fmla="*/ 27 w 145"/>
                <a:gd name="T17" fmla="*/ 5 h 192"/>
                <a:gd name="T18" fmla="*/ 27 w 145"/>
                <a:gd name="T19" fmla="*/ 5 h 192"/>
                <a:gd name="T20" fmla="*/ 22 w 145"/>
                <a:gd name="T21" fmla="*/ 0 h 192"/>
                <a:gd name="T22" fmla="*/ 22 w 145"/>
                <a:gd name="T23" fmla="*/ 0 h 192"/>
                <a:gd name="T24" fmla="*/ 5 w 145"/>
                <a:gd name="T25" fmla="*/ 0 h 192"/>
                <a:gd name="T26" fmla="*/ 0 w 145"/>
                <a:gd name="T27" fmla="*/ 5 h 192"/>
                <a:gd name="T28" fmla="*/ 0 w 145"/>
                <a:gd name="T29" fmla="*/ 5 h 192"/>
                <a:gd name="T30" fmla="*/ 0 w 145"/>
                <a:gd name="T31" fmla="*/ 5 h 192"/>
                <a:gd name="T32" fmla="*/ 0 w 145"/>
                <a:gd name="T33" fmla="*/ 187 h 192"/>
                <a:gd name="T34" fmla="*/ 5 w 145"/>
                <a:gd name="T35" fmla="*/ 192 h 192"/>
                <a:gd name="T36" fmla="*/ 5 w 145"/>
                <a:gd name="T37" fmla="*/ 192 h 192"/>
                <a:gd name="T38" fmla="*/ 22 w 145"/>
                <a:gd name="T39" fmla="*/ 192 h 192"/>
                <a:gd name="T40" fmla="*/ 27 w 145"/>
                <a:gd name="T41" fmla="*/ 187 h 192"/>
                <a:gd name="T42" fmla="*/ 27 w 145"/>
                <a:gd name="T43" fmla="*/ 187 h 192"/>
                <a:gd name="T44" fmla="*/ 27 w 145"/>
                <a:gd name="T45" fmla="*/ 187 h 192"/>
                <a:gd name="T46" fmla="*/ 27 w 145"/>
                <a:gd name="T47" fmla="*/ 105 h 192"/>
                <a:gd name="T48" fmla="*/ 119 w 145"/>
                <a:gd name="T49" fmla="*/ 105 h 192"/>
                <a:gd name="T50" fmla="*/ 119 w 145"/>
                <a:gd name="T51" fmla="*/ 187 h 192"/>
                <a:gd name="T52" fmla="*/ 119 w 145"/>
                <a:gd name="T53" fmla="*/ 187 h 192"/>
                <a:gd name="T54" fmla="*/ 124 w 145"/>
                <a:gd name="T55" fmla="*/ 192 h 192"/>
                <a:gd name="T56" fmla="*/ 140 w 145"/>
                <a:gd name="T57" fmla="*/ 192 h 192"/>
                <a:gd name="T58" fmla="*/ 145 w 145"/>
                <a:gd name="T59" fmla="*/ 187 h 192"/>
                <a:gd name="T60" fmla="*/ 145 w 145"/>
                <a:gd name="T61"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5" h="192">
                  <a:moveTo>
                    <a:pt x="145" y="5"/>
                  </a:moveTo>
                  <a:cubicBezTo>
                    <a:pt x="145" y="5"/>
                    <a:pt x="145" y="5"/>
                    <a:pt x="145" y="5"/>
                  </a:cubicBezTo>
                  <a:cubicBezTo>
                    <a:pt x="145" y="2"/>
                    <a:pt x="143" y="0"/>
                    <a:pt x="140" y="0"/>
                  </a:cubicBezTo>
                  <a:cubicBezTo>
                    <a:pt x="124" y="0"/>
                    <a:pt x="124" y="0"/>
                    <a:pt x="124" y="0"/>
                  </a:cubicBezTo>
                  <a:cubicBezTo>
                    <a:pt x="121" y="0"/>
                    <a:pt x="119" y="2"/>
                    <a:pt x="119" y="5"/>
                  </a:cubicBezTo>
                  <a:cubicBezTo>
                    <a:pt x="119" y="5"/>
                    <a:pt x="119" y="5"/>
                    <a:pt x="119" y="5"/>
                  </a:cubicBezTo>
                  <a:cubicBezTo>
                    <a:pt x="119" y="82"/>
                    <a:pt x="119" y="82"/>
                    <a:pt x="119" y="82"/>
                  </a:cubicBezTo>
                  <a:cubicBezTo>
                    <a:pt x="27" y="82"/>
                    <a:pt x="27" y="82"/>
                    <a:pt x="27" y="82"/>
                  </a:cubicBezTo>
                  <a:cubicBezTo>
                    <a:pt x="27" y="5"/>
                    <a:pt x="27" y="5"/>
                    <a:pt x="27" y="5"/>
                  </a:cubicBezTo>
                  <a:cubicBezTo>
                    <a:pt x="27" y="5"/>
                    <a:pt x="27" y="5"/>
                    <a:pt x="27" y="5"/>
                  </a:cubicBezTo>
                  <a:cubicBezTo>
                    <a:pt x="27" y="2"/>
                    <a:pt x="25" y="0"/>
                    <a:pt x="22" y="0"/>
                  </a:cubicBezTo>
                  <a:cubicBezTo>
                    <a:pt x="22" y="0"/>
                    <a:pt x="22" y="0"/>
                    <a:pt x="22" y="0"/>
                  </a:cubicBezTo>
                  <a:cubicBezTo>
                    <a:pt x="5" y="0"/>
                    <a:pt x="5" y="0"/>
                    <a:pt x="5" y="0"/>
                  </a:cubicBezTo>
                  <a:cubicBezTo>
                    <a:pt x="3" y="0"/>
                    <a:pt x="0" y="2"/>
                    <a:pt x="0" y="5"/>
                  </a:cubicBezTo>
                  <a:cubicBezTo>
                    <a:pt x="0" y="5"/>
                    <a:pt x="0" y="5"/>
                    <a:pt x="0" y="5"/>
                  </a:cubicBezTo>
                  <a:cubicBezTo>
                    <a:pt x="0" y="5"/>
                    <a:pt x="0" y="5"/>
                    <a:pt x="0" y="5"/>
                  </a:cubicBezTo>
                  <a:cubicBezTo>
                    <a:pt x="0" y="187"/>
                    <a:pt x="0" y="187"/>
                    <a:pt x="0" y="187"/>
                  </a:cubicBezTo>
                  <a:cubicBezTo>
                    <a:pt x="0" y="190"/>
                    <a:pt x="3" y="192"/>
                    <a:pt x="5" y="192"/>
                  </a:cubicBezTo>
                  <a:cubicBezTo>
                    <a:pt x="5" y="192"/>
                    <a:pt x="5" y="192"/>
                    <a:pt x="5" y="192"/>
                  </a:cubicBezTo>
                  <a:cubicBezTo>
                    <a:pt x="22" y="192"/>
                    <a:pt x="22" y="192"/>
                    <a:pt x="22" y="192"/>
                  </a:cubicBezTo>
                  <a:cubicBezTo>
                    <a:pt x="25" y="192"/>
                    <a:pt x="27" y="190"/>
                    <a:pt x="27" y="187"/>
                  </a:cubicBezTo>
                  <a:cubicBezTo>
                    <a:pt x="27" y="187"/>
                    <a:pt x="27" y="187"/>
                    <a:pt x="27" y="187"/>
                  </a:cubicBezTo>
                  <a:cubicBezTo>
                    <a:pt x="27" y="187"/>
                    <a:pt x="27" y="187"/>
                    <a:pt x="27" y="187"/>
                  </a:cubicBezTo>
                  <a:cubicBezTo>
                    <a:pt x="27" y="105"/>
                    <a:pt x="27" y="105"/>
                    <a:pt x="27" y="105"/>
                  </a:cubicBezTo>
                  <a:cubicBezTo>
                    <a:pt x="119" y="105"/>
                    <a:pt x="119" y="105"/>
                    <a:pt x="119" y="105"/>
                  </a:cubicBezTo>
                  <a:cubicBezTo>
                    <a:pt x="119" y="187"/>
                    <a:pt x="119" y="187"/>
                    <a:pt x="119" y="187"/>
                  </a:cubicBezTo>
                  <a:cubicBezTo>
                    <a:pt x="119" y="187"/>
                    <a:pt x="119" y="187"/>
                    <a:pt x="119" y="187"/>
                  </a:cubicBezTo>
                  <a:cubicBezTo>
                    <a:pt x="119" y="190"/>
                    <a:pt x="121" y="192"/>
                    <a:pt x="124" y="192"/>
                  </a:cubicBezTo>
                  <a:cubicBezTo>
                    <a:pt x="140" y="192"/>
                    <a:pt x="140" y="192"/>
                    <a:pt x="140" y="192"/>
                  </a:cubicBezTo>
                  <a:cubicBezTo>
                    <a:pt x="143" y="192"/>
                    <a:pt x="145" y="190"/>
                    <a:pt x="145" y="187"/>
                  </a:cubicBezTo>
                  <a:cubicBezTo>
                    <a:pt x="145" y="5"/>
                    <a:pt x="145" y="5"/>
                    <a:pt x="14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2">
              <a:extLst>
                <a:ext uri="{FF2B5EF4-FFF2-40B4-BE49-F238E27FC236}">
                  <a16:creationId xmlns:a16="http://schemas.microsoft.com/office/drawing/2014/main" id="{ED1EA219-9315-ED4B-806A-7FB017D6FC1C}"/>
                </a:ext>
              </a:extLst>
            </p:cNvPr>
            <p:cNvSpPr>
              <a:spLocks/>
            </p:cNvSpPr>
            <p:nvPr userDrawn="1"/>
          </p:nvSpPr>
          <p:spPr bwMode="auto">
            <a:xfrm>
              <a:off x="21677313" y="12250738"/>
              <a:ext cx="1360488" cy="47625"/>
            </a:xfrm>
            <a:custGeom>
              <a:avLst/>
              <a:gdLst>
                <a:gd name="T0" fmla="*/ 857 w 857"/>
                <a:gd name="T1" fmla="*/ 0 h 30"/>
                <a:gd name="T2" fmla="*/ 0 w 857"/>
                <a:gd name="T3" fmla="*/ 0 h 30"/>
                <a:gd name="T4" fmla="*/ 0 w 857"/>
                <a:gd name="T5" fmla="*/ 30 h 30"/>
                <a:gd name="T6" fmla="*/ 857 w 857"/>
                <a:gd name="T7" fmla="*/ 30 h 30"/>
                <a:gd name="T8" fmla="*/ 857 w 857"/>
                <a:gd name="T9" fmla="*/ 0 h 30"/>
                <a:gd name="T10" fmla="*/ 857 w 857"/>
                <a:gd name="T11" fmla="*/ 0 h 30"/>
              </a:gdLst>
              <a:ahLst/>
              <a:cxnLst>
                <a:cxn ang="0">
                  <a:pos x="T0" y="T1"/>
                </a:cxn>
                <a:cxn ang="0">
                  <a:pos x="T2" y="T3"/>
                </a:cxn>
                <a:cxn ang="0">
                  <a:pos x="T4" y="T5"/>
                </a:cxn>
                <a:cxn ang="0">
                  <a:pos x="T6" y="T7"/>
                </a:cxn>
                <a:cxn ang="0">
                  <a:pos x="T8" y="T9"/>
                </a:cxn>
                <a:cxn ang="0">
                  <a:pos x="T10" y="T11"/>
                </a:cxn>
              </a:cxnLst>
              <a:rect l="0" t="0" r="r" b="b"/>
              <a:pathLst>
                <a:path w="857" h="30">
                  <a:moveTo>
                    <a:pt x="857" y="0"/>
                  </a:moveTo>
                  <a:lnTo>
                    <a:pt x="0" y="0"/>
                  </a:lnTo>
                  <a:lnTo>
                    <a:pt x="0" y="30"/>
                  </a:lnTo>
                  <a:lnTo>
                    <a:pt x="857" y="30"/>
                  </a:lnTo>
                  <a:lnTo>
                    <a:pt x="857" y="0"/>
                  </a:lnTo>
                  <a:lnTo>
                    <a:pt x="8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2" name="Datumsplatzhalter 4">
            <a:extLst>
              <a:ext uri="{FF2B5EF4-FFF2-40B4-BE49-F238E27FC236}">
                <a16:creationId xmlns:a16="http://schemas.microsoft.com/office/drawing/2014/main" id="{51D640D4-0833-FA43-B5FE-54CAF736FCDA}"/>
              </a:ext>
            </a:extLst>
          </p:cNvPr>
          <p:cNvSpPr>
            <a:spLocks noGrp="1"/>
          </p:cNvSpPr>
          <p:nvPr>
            <p:ph type="dt" sz="half" idx="10"/>
          </p:nvPr>
        </p:nvSpPr>
        <p:spPr>
          <a:xfrm>
            <a:off x="1908000" y="12772800"/>
            <a:ext cx="5407580" cy="723900"/>
          </a:xfrm>
        </p:spPr>
        <p:txBody>
          <a:bodyPr/>
          <a:lstStyle/>
          <a:p>
            <a:fld id="{467C0DD5-F979-DD44-B267-6C10AB7A3D7D}" type="datetime4">
              <a:rPr lang="de-CH" smtClean="0"/>
              <a:t>6. September 2022</a:t>
            </a:fld>
            <a:endParaRPr lang="en-US"/>
          </a:p>
        </p:txBody>
      </p:sp>
      <p:sp>
        <p:nvSpPr>
          <p:cNvPr id="2" name="Textfeld 1">
            <a:extLst>
              <a:ext uri="{FF2B5EF4-FFF2-40B4-BE49-F238E27FC236}">
                <a16:creationId xmlns:a16="http://schemas.microsoft.com/office/drawing/2014/main" id="{42A3C76A-1D51-2878-A3AE-8A8FB2F59C39}"/>
              </a:ext>
            </a:extLst>
          </p:cNvPr>
          <p:cNvSpPr txBox="1"/>
          <p:nvPr/>
        </p:nvSpPr>
        <p:spPr>
          <a:xfrm>
            <a:off x="730881" y="11462499"/>
            <a:ext cx="16432411" cy="923330"/>
          </a:xfrm>
          <a:prstGeom prst="rect">
            <a:avLst/>
          </a:prstGeom>
          <a:noFill/>
        </p:spPr>
        <p:txBody>
          <a:bodyPr wrap="square" rtlCol="0">
            <a:spAutoFit/>
          </a:bodyPr>
          <a:lstStyle/>
          <a:p>
            <a:r>
              <a:rPr lang="de-CH" sz="5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Link Forschungsseite Projekt «Schülerschaft kmE», HfH</a:t>
            </a:r>
            <a:endParaRPr lang="de-CH" sz="5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72343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65FEB-BB86-A347-A203-A0EC5A4EA2F5}"/>
              </a:ext>
            </a:extLst>
          </p:cNvPr>
          <p:cNvSpPr>
            <a:spLocks noGrp="1"/>
          </p:cNvSpPr>
          <p:nvPr>
            <p:ph type="title"/>
          </p:nvPr>
        </p:nvSpPr>
        <p:spPr/>
        <p:txBody>
          <a:bodyPr/>
          <a:lstStyle/>
          <a:p>
            <a:r>
              <a:rPr lang="de-DE"/>
              <a:t>Literatur</a:t>
            </a:r>
          </a:p>
        </p:txBody>
      </p:sp>
      <p:sp>
        <p:nvSpPr>
          <p:cNvPr id="3" name="Inhaltsplatzhalter 2">
            <a:extLst>
              <a:ext uri="{FF2B5EF4-FFF2-40B4-BE49-F238E27FC236}">
                <a16:creationId xmlns:a16="http://schemas.microsoft.com/office/drawing/2014/main" id="{583BF30B-1945-B44B-920D-1451E6BF38A1}"/>
              </a:ext>
            </a:extLst>
          </p:cNvPr>
          <p:cNvSpPr>
            <a:spLocks noGrp="1"/>
          </p:cNvSpPr>
          <p:nvPr>
            <p:ph idx="1"/>
          </p:nvPr>
        </p:nvSpPr>
        <p:spPr>
          <a:xfrm>
            <a:off x="993775" y="2778594"/>
            <a:ext cx="19018521" cy="9291486"/>
          </a:xfrm>
        </p:spPr>
        <p:txBody>
          <a:bodyPr/>
          <a:lstStyle/>
          <a:p>
            <a:r>
              <a:rPr lang="de-CH" sz="3200"/>
              <a:t>Hansen, G. (2012). Aktuelle Daten zur Beschreibung der Schülerschaft an Förderschulen mit dem Förderschwerpunkt körperliche und motorische Entwicklung in Nordrhein-Westfalen. </a:t>
            </a:r>
            <a:r>
              <a:rPr lang="de-CH" sz="3200" i="1"/>
              <a:t>Vierteljahreszeitschrift für Heilpädagogik und ihre Nachbargebiete</a:t>
            </a:r>
            <a:r>
              <a:rPr lang="de-CH" sz="3200"/>
              <a:t>, </a:t>
            </a:r>
            <a:r>
              <a:rPr lang="de-CH" sz="3200" i="1"/>
              <a:t>2</a:t>
            </a:r>
            <a:r>
              <a:rPr lang="de-CH" sz="3200"/>
              <a:t>, 124–135.</a:t>
            </a:r>
          </a:p>
          <a:p>
            <a:r>
              <a:rPr lang="de-CH" sz="3200"/>
              <a:t>Hansen, G. &amp; Wunderer, S. (2010). </a:t>
            </a:r>
            <a:r>
              <a:rPr lang="de-CH" sz="3200" i="1"/>
              <a:t>Aktuelle Daten zur Beschreibung der Zusammensetzung der Schülerschaft an Förderschulen mit dem Förderschwerpunkt körperliche und motorische Entwicklung in Nordrhein-Westfalen. </a:t>
            </a:r>
            <a:r>
              <a:rPr lang="de-CH" sz="3200"/>
              <a:t>Köln: Universität zu Köln.  </a:t>
            </a:r>
          </a:p>
          <a:p>
            <a:r>
              <a:rPr lang="de-CH" sz="3200" err="1"/>
              <a:t>Lelgemann</a:t>
            </a:r>
            <a:r>
              <a:rPr lang="de-CH" sz="3200"/>
              <a:t>, R. &amp; Fries, A. (2009). Die Entwicklung der Schülerschaft an Förderzentren körperliche und motorische Entwicklung in Bayern. Ergebnisse einer Längsschnittuntersuchung und weitere Untersuchungen in den Jahren 2004 bis 2008, </a:t>
            </a:r>
            <a:r>
              <a:rPr lang="de-CH" sz="3200" i="1"/>
              <a:t>Zeitschrift für Heilpädagogik 60,</a:t>
            </a:r>
            <a:r>
              <a:rPr lang="de-CH" sz="3200"/>
              <a:t> 213-223. </a:t>
            </a:r>
          </a:p>
          <a:p>
            <a:r>
              <a:rPr lang="de-CH" sz="3200"/>
              <a:t>Moosecker, J. &amp; Fries, A. (2011). Schüler mit Autismus-Spektrum-Störung (ASS) an der Schule für Körperbehinderte – Ergebnisse einer Elternbefragung. </a:t>
            </a:r>
            <a:r>
              <a:rPr lang="de-CH" sz="3200" i="1"/>
              <a:t>Heilpädagogik online</a:t>
            </a:r>
            <a:r>
              <a:rPr lang="de-CH" sz="3200"/>
              <a:t>, (01), 10–25.  </a:t>
            </a:r>
          </a:p>
          <a:p>
            <a:endParaRPr lang="de-CH"/>
          </a:p>
          <a:p>
            <a:endParaRPr lang="de-CH"/>
          </a:p>
          <a:p>
            <a:endParaRPr lang="de-DE"/>
          </a:p>
        </p:txBody>
      </p:sp>
      <p:sp>
        <p:nvSpPr>
          <p:cNvPr id="4" name="Datumsplatzhalter 3">
            <a:extLst>
              <a:ext uri="{FF2B5EF4-FFF2-40B4-BE49-F238E27FC236}">
                <a16:creationId xmlns:a16="http://schemas.microsoft.com/office/drawing/2014/main" id="{ACD2742D-C158-C54A-836C-966872B1F9AB}"/>
              </a:ext>
            </a:extLst>
          </p:cNvPr>
          <p:cNvSpPr>
            <a:spLocks noGrp="1"/>
          </p:cNvSpPr>
          <p:nvPr>
            <p:ph type="dt" sz="half" idx="10"/>
          </p:nvPr>
        </p:nvSpPr>
        <p:spPr/>
        <p:txBody>
          <a:bodyPr/>
          <a:lstStyle/>
          <a:p>
            <a:fld id="{56DF1FC4-F083-0048-999B-9C6BC60C4572}" type="datetime4">
              <a:rPr lang="de-CH" smtClean="0"/>
              <a:t>6. September 2022</a:t>
            </a:fld>
            <a:endParaRPr lang="en-US"/>
          </a:p>
        </p:txBody>
      </p:sp>
      <p:sp>
        <p:nvSpPr>
          <p:cNvPr id="5" name="Foliennummernplatzhalter 4">
            <a:extLst>
              <a:ext uri="{FF2B5EF4-FFF2-40B4-BE49-F238E27FC236}">
                <a16:creationId xmlns:a16="http://schemas.microsoft.com/office/drawing/2014/main" id="{BE56E5F2-A061-9C40-9709-F58240691295}"/>
              </a:ext>
            </a:extLst>
          </p:cNvPr>
          <p:cNvSpPr>
            <a:spLocks noGrp="1"/>
          </p:cNvSpPr>
          <p:nvPr>
            <p:ph type="sldNum" sz="quarter" idx="12"/>
          </p:nvPr>
        </p:nvSpPr>
        <p:spPr/>
        <p:txBody>
          <a:bodyPr/>
          <a:lstStyle/>
          <a:p>
            <a:fld id="{8233320A-DC66-4EC4-A67B-A1F149B8C79B}" type="slidenum">
              <a:rPr lang="en-US" smtClean="0"/>
              <a:t>26</a:t>
            </a:fld>
            <a:endParaRPr lang="en-US"/>
          </a:p>
        </p:txBody>
      </p:sp>
      <p:pic>
        <p:nvPicPr>
          <p:cNvPr id="6" name="Inhaltsplatzhalter 6" descr="Ein Bild, das Unschärfe enthält.&#10;&#10;Automatisch generierte Beschreibung">
            <a:extLst>
              <a:ext uri="{FF2B5EF4-FFF2-40B4-BE49-F238E27FC236}">
                <a16:creationId xmlns:a16="http://schemas.microsoft.com/office/drawing/2014/main" id="{C6CE51DC-8EE1-F742-84EA-5EA4DCC6BA19}"/>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7269097" y="792617"/>
            <a:ext cx="6707053" cy="4620415"/>
          </a:xfrm>
          <a:prstGeom prst="rect">
            <a:avLst/>
          </a:prstGeom>
        </p:spPr>
      </p:pic>
    </p:spTree>
    <p:extLst>
      <p:ext uri="{BB962C8B-B14F-4D97-AF65-F5344CB8AC3E}">
        <p14:creationId xmlns:p14="http://schemas.microsoft.com/office/powerpoint/2010/main" val="22700983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platzhalter 9">
            <a:extLst>
              <a:ext uri="{FF2B5EF4-FFF2-40B4-BE49-F238E27FC236}">
                <a16:creationId xmlns:a16="http://schemas.microsoft.com/office/drawing/2014/main" id="{70742E0E-7ECF-14F9-0D52-E99EB50EC08D}"/>
              </a:ext>
            </a:extLst>
          </p:cNvPr>
          <p:cNvPicPr>
            <a:picLocks noGrp="1" noChangeAspect="1"/>
          </p:cNvPicPr>
          <p:nvPr>
            <p:ph type="pic" sz="quarter" idx="13"/>
          </p:nvPr>
        </p:nvPicPr>
        <p:blipFill>
          <a:blip r:embed="rId3">
            <a:alphaModFix amt="25000"/>
            <a:extLst>
              <a:ext uri="{28A0092B-C50C-407E-A947-70E740481C1C}">
                <a14:useLocalDpi xmlns:a14="http://schemas.microsoft.com/office/drawing/2010/main" val="0"/>
              </a:ext>
            </a:extLst>
          </a:blip>
          <a:srcRect l="19957" r="19957"/>
          <a:stretch>
            <a:fillRect/>
          </a:stretch>
        </p:blipFill>
        <p:spPr>
          <a:xfrm>
            <a:off x="14582773" y="871313"/>
            <a:ext cx="9429751" cy="6696065"/>
          </a:xfrm>
          <a:effectLst>
            <a:outerShdw sx="1000" sy="1000" algn="ctr" rotWithShape="0">
              <a:srgbClr val="000000"/>
            </a:outerShdw>
            <a:softEdge rad="6505"/>
          </a:effectLst>
        </p:spPr>
      </p:pic>
      <p:sp>
        <p:nvSpPr>
          <p:cNvPr id="3" name="Inhaltsplatzhalter 2">
            <a:extLst>
              <a:ext uri="{FF2B5EF4-FFF2-40B4-BE49-F238E27FC236}">
                <a16:creationId xmlns:a16="http://schemas.microsoft.com/office/drawing/2014/main" id="{0C43C55A-B3F8-55D2-9D2E-C730E6F45A37}"/>
              </a:ext>
            </a:extLst>
          </p:cNvPr>
          <p:cNvSpPr>
            <a:spLocks noGrp="1"/>
          </p:cNvSpPr>
          <p:nvPr>
            <p:ph idx="1"/>
          </p:nvPr>
        </p:nvSpPr>
        <p:spPr>
          <a:xfrm>
            <a:off x="1115696" y="2526256"/>
            <a:ext cx="15526384" cy="8444411"/>
          </a:xfrm>
        </p:spPr>
        <p:txBody>
          <a:bodyPr/>
          <a:lstStyle/>
          <a:p>
            <a:pPr marL="571500" indent="-571500">
              <a:buClr>
                <a:schemeClr val="accent5"/>
              </a:buClr>
              <a:buFont typeface="Wingdings" pitchFamily="2" charset="2"/>
              <a:buChar char="§"/>
            </a:pPr>
            <a:r>
              <a:rPr lang="de-CH" dirty="0"/>
              <a:t>Gibt es Verständnisfragen?</a:t>
            </a:r>
          </a:p>
          <a:p>
            <a:pPr marL="571500" indent="-571500">
              <a:buClr>
                <a:schemeClr val="accent5"/>
              </a:buClr>
              <a:buFont typeface="Wingdings" pitchFamily="2" charset="2"/>
              <a:buChar char="§"/>
            </a:pPr>
            <a:endParaRPr lang="de-CH" dirty="0"/>
          </a:p>
          <a:p>
            <a:pPr marL="571500" indent="-571500">
              <a:buClr>
                <a:schemeClr val="accent5"/>
              </a:buClr>
              <a:buFont typeface="Wingdings" pitchFamily="2" charset="2"/>
              <a:buChar char="§"/>
            </a:pPr>
            <a:r>
              <a:rPr lang="de-CH" dirty="0"/>
              <a:t>Was möchten Sie anfügen, diskutieren?</a:t>
            </a:r>
          </a:p>
          <a:p>
            <a:pPr marL="571500" indent="-571500">
              <a:buClr>
                <a:schemeClr val="accent5"/>
              </a:buClr>
              <a:buFont typeface="Wingdings" pitchFamily="2" charset="2"/>
              <a:buChar char="§"/>
            </a:pPr>
            <a:endParaRPr lang="de-CH" dirty="0"/>
          </a:p>
          <a:p>
            <a:pPr marL="571500" indent="-571500">
              <a:buClr>
                <a:schemeClr val="accent5"/>
              </a:buClr>
              <a:buFont typeface="Wingdings" pitchFamily="2" charset="2"/>
              <a:buChar char="§"/>
            </a:pPr>
            <a:r>
              <a:rPr lang="de-CH" dirty="0"/>
              <a:t>Wie erklären Sie sich die hohe Zahl der Lernenden mit Verhaltensauffälligkeiten?</a:t>
            </a:r>
          </a:p>
          <a:p>
            <a:pPr marL="571500" indent="-571500">
              <a:buClr>
                <a:schemeClr val="accent5"/>
              </a:buClr>
              <a:buFont typeface="Wingdings" pitchFamily="2" charset="2"/>
              <a:buChar char="§"/>
            </a:pPr>
            <a:r>
              <a:rPr lang="de-CH" dirty="0"/>
              <a:t>Sind kmE-Schulen die richtige Schulform für Lernende mit ASS, ADHS (Förderbedarf </a:t>
            </a:r>
            <a:r>
              <a:rPr lang="de-CH" dirty="0" err="1"/>
              <a:t>em</a:t>
            </a:r>
            <a:r>
              <a:rPr lang="de-CH" dirty="0"/>
              <a:t>-soz.)?</a:t>
            </a:r>
          </a:p>
          <a:p>
            <a:pPr marL="571500" indent="-571500">
              <a:buClr>
                <a:schemeClr val="accent5"/>
              </a:buClr>
              <a:buFont typeface="Wingdings" pitchFamily="2" charset="2"/>
              <a:buChar char="§"/>
            </a:pPr>
            <a:r>
              <a:rPr lang="de-CH" dirty="0"/>
              <a:t>Welche Kompetenzen brauchen die Fachpersonen, um die Aufgaben wahrnehmen zu können?</a:t>
            </a:r>
          </a:p>
        </p:txBody>
      </p:sp>
      <p:sp>
        <p:nvSpPr>
          <p:cNvPr id="6" name="Foliennummernplatzhalter 5">
            <a:extLst>
              <a:ext uri="{FF2B5EF4-FFF2-40B4-BE49-F238E27FC236}">
                <a16:creationId xmlns:a16="http://schemas.microsoft.com/office/drawing/2014/main" id="{58CC75E2-CB78-691A-8537-0D2428887568}"/>
              </a:ext>
            </a:extLst>
          </p:cNvPr>
          <p:cNvSpPr>
            <a:spLocks noGrp="1"/>
          </p:cNvSpPr>
          <p:nvPr>
            <p:ph type="sldNum" sz="quarter" idx="12"/>
          </p:nvPr>
        </p:nvSpPr>
        <p:spPr/>
        <p:txBody>
          <a:bodyPr/>
          <a:lstStyle/>
          <a:p>
            <a:fld id="{8233320A-DC66-4EC4-A67B-A1F149B8C79B}" type="slidenum">
              <a:rPr lang="en-US" smtClean="0"/>
              <a:t>27</a:t>
            </a:fld>
            <a:endParaRPr lang="en-US"/>
          </a:p>
        </p:txBody>
      </p:sp>
      <p:sp>
        <p:nvSpPr>
          <p:cNvPr id="2" name="Textfeld 1">
            <a:extLst>
              <a:ext uri="{FF2B5EF4-FFF2-40B4-BE49-F238E27FC236}">
                <a16:creationId xmlns:a16="http://schemas.microsoft.com/office/drawing/2014/main" id="{5537774C-ACB4-BD65-BE78-C767587C2BFD}"/>
              </a:ext>
            </a:extLst>
          </p:cNvPr>
          <p:cNvSpPr txBox="1"/>
          <p:nvPr/>
        </p:nvSpPr>
        <p:spPr>
          <a:xfrm>
            <a:off x="14582773" y="7259601"/>
            <a:ext cx="9429750" cy="307777"/>
          </a:xfrm>
          <a:prstGeom prst="rect">
            <a:avLst/>
          </a:prstGeom>
          <a:noFill/>
        </p:spPr>
        <p:txBody>
          <a:bodyPr wrap="square" rtlCol="0">
            <a:spAutoFit/>
          </a:bodyPr>
          <a:lstStyle/>
          <a:p>
            <a:r>
              <a:rPr lang="de-CH" sz="1400"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https://</a:t>
            </a:r>
            <a:r>
              <a:rPr lang="de-CH" sz="1400" dirty="0" err="1">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www.webcampus.de</a:t>
            </a:r>
            <a:r>
              <a:rPr lang="de-CH" sz="1400"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t>
            </a:r>
            <a:r>
              <a:rPr lang="de-CH" sz="1400" dirty="0" err="1">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files</a:t>
            </a:r>
            <a:r>
              <a:rPr lang="de-CH" sz="1400"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t>
            </a:r>
            <a:r>
              <a:rPr lang="de-CH" sz="1400" dirty="0" err="1">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blog</a:t>
            </a:r>
            <a:r>
              <a:rPr lang="de-CH" sz="1400"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t>
            </a:r>
            <a:r>
              <a:rPr lang="de-CH" sz="1400" dirty="0" err="1">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teaser</a:t>
            </a:r>
            <a:r>
              <a:rPr lang="de-CH" sz="1400"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/teaser_discussion_750x320.png</a:t>
            </a:r>
          </a:p>
        </p:txBody>
      </p:sp>
    </p:spTree>
    <p:extLst>
      <p:ext uri="{BB962C8B-B14F-4D97-AF65-F5344CB8AC3E}">
        <p14:creationId xmlns:p14="http://schemas.microsoft.com/office/powerpoint/2010/main" val="312286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alpha val="71181"/>
          </a:schemeClr>
        </a:solidFill>
        <a:effectLst/>
      </p:bgPr>
    </p:bg>
    <p:spTree>
      <p:nvGrpSpPr>
        <p:cNvPr id="1" name=""/>
        <p:cNvGrpSpPr/>
        <p:nvPr/>
      </p:nvGrpSpPr>
      <p:grpSpPr>
        <a:xfrm>
          <a:off x="0" y="0"/>
          <a:ext cx="0" cy="0"/>
          <a:chOff x="0" y="0"/>
          <a:chExt cx="0" cy="0"/>
        </a:xfrm>
      </p:grpSpPr>
      <p:pic>
        <p:nvPicPr>
          <p:cNvPr id="9" name="Grafik 8" descr="Ein Bild, das Person, Mann, Wand, drinnen enthält.&#10;&#10;Automatisch generierte Beschreibung">
            <a:extLst>
              <a:ext uri="{FF2B5EF4-FFF2-40B4-BE49-F238E27FC236}">
                <a16:creationId xmlns:a16="http://schemas.microsoft.com/office/drawing/2014/main" id="{C1489A4B-0D5F-CC4C-A017-EA3DF9B410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5255" y="6457718"/>
            <a:ext cx="3350038" cy="2460248"/>
          </a:xfrm>
          <a:prstGeom prst="rect">
            <a:avLst/>
          </a:prstGeom>
        </p:spPr>
      </p:pic>
      <p:sp>
        <p:nvSpPr>
          <p:cNvPr id="5" name="Titel 4">
            <a:extLst>
              <a:ext uri="{FF2B5EF4-FFF2-40B4-BE49-F238E27FC236}">
                <a16:creationId xmlns:a16="http://schemas.microsoft.com/office/drawing/2014/main" id="{8D9813E9-3B80-C94A-83AE-9C4A4C838A5C}"/>
              </a:ext>
            </a:extLst>
          </p:cNvPr>
          <p:cNvSpPr>
            <a:spLocks noGrp="1"/>
          </p:cNvSpPr>
          <p:nvPr>
            <p:ph type="title"/>
          </p:nvPr>
        </p:nvSpPr>
        <p:spPr/>
        <p:txBody>
          <a:bodyPr/>
          <a:lstStyle/>
          <a:p>
            <a:r>
              <a:rPr lang="de-CH" dirty="0"/>
              <a:t>Herzlichen Dank!</a:t>
            </a:r>
          </a:p>
        </p:txBody>
      </p:sp>
      <p:sp>
        <p:nvSpPr>
          <p:cNvPr id="4" name="Textplatzhalter 3">
            <a:extLst>
              <a:ext uri="{FF2B5EF4-FFF2-40B4-BE49-F238E27FC236}">
                <a16:creationId xmlns:a16="http://schemas.microsoft.com/office/drawing/2014/main" id="{DB8C53ED-4262-7747-A00B-7C445742D497}"/>
              </a:ext>
            </a:extLst>
          </p:cNvPr>
          <p:cNvSpPr>
            <a:spLocks noGrp="1"/>
          </p:cNvSpPr>
          <p:nvPr>
            <p:ph type="body" sz="quarter" idx="13"/>
          </p:nvPr>
        </p:nvSpPr>
        <p:spPr>
          <a:xfrm>
            <a:off x="2924174" y="3708000"/>
            <a:ext cx="10701339" cy="4686192"/>
          </a:xfrm>
        </p:spPr>
        <p:txBody>
          <a:bodyPr/>
          <a:lstStyle/>
          <a:p>
            <a:r>
              <a:rPr lang="de-CH" dirty="0"/>
              <a:t>Melanie Willke, Prof. Dr.</a:t>
            </a:r>
          </a:p>
          <a:p>
            <a:r>
              <a:rPr lang="de-CH" dirty="0" err="1"/>
              <a:t>melanie.willke@hfh.ch</a:t>
            </a:r>
            <a:endParaRPr lang="de-CH" dirty="0"/>
          </a:p>
          <a:p>
            <a:endParaRPr lang="de-CH" dirty="0"/>
          </a:p>
          <a:p>
            <a:r>
              <a:rPr lang="de-CH" dirty="0"/>
              <a:t>Susanne Schriber, Prof. </a:t>
            </a:r>
            <a:r>
              <a:rPr lang="de-CH" dirty="0" err="1"/>
              <a:t>em</a:t>
            </a:r>
            <a:r>
              <a:rPr lang="de-CH" dirty="0"/>
              <a:t>. Dr.</a:t>
            </a:r>
          </a:p>
          <a:p>
            <a:r>
              <a:rPr lang="de-CH" dirty="0" err="1"/>
              <a:t>susanne.schriber@em.hfh.ch</a:t>
            </a:r>
            <a:endParaRPr lang="de-CH" dirty="0"/>
          </a:p>
        </p:txBody>
      </p:sp>
      <p:sp>
        <p:nvSpPr>
          <p:cNvPr id="2" name="Datumsplatzhalter 1">
            <a:extLst>
              <a:ext uri="{FF2B5EF4-FFF2-40B4-BE49-F238E27FC236}">
                <a16:creationId xmlns:a16="http://schemas.microsoft.com/office/drawing/2014/main" id="{4A1C2EF2-E834-5743-B768-0BAF95DF1958}"/>
              </a:ext>
              <a:ext uri="{C183D7F6-B498-43B3-948B-1728B52AA6E4}">
                <adec:decorative xmlns:adec="http://schemas.microsoft.com/office/drawing/2017/decorative" val="1"/>
              </a:ext>
            </a:extLst>
          </p:cNvPr>
          <p:cNvSpPr>
            <a:spLocks noGrp="1"/>
          </p:cNvSpPr>
          <p:nvPr>
            <p:ph type="dt" sz="half" idx="10"/>
          </p:nvPr>
        </p:nvSpPr>
        <p:spPr/>
        <p:txBody>
          <a:bodyPr/>
          <a:lstStyle/>
          <a:p>
            <a:fld id="{22CC8523-9517-BD49-B55D-D36E3B8C9831}" type="datetime4">
              <a:rPr lang="de-CH" smtClean="0"/>
              <a:t>6. September 2022</a:t>
            </a:fld>
            <a:endParaRPr lang="en-US"/>
          </a:p>
        </p:txBody>
      </p:sp>
      <p:sp>
        <p:nvSpPr>
          <p:cNvPr id="3" name="Foliennummernplatzhalter 2">
            <a:extLst>
              <a:ext uri="{FF2B5EF4-FFF2-40B4-BE49-F238E27FC236}">
                <a16:creationId xmlns:a16="http://schemas.microsoft.com/office/drawing/2014/main" id="{3883985B-804B-6840-B2DB-F5A73D383B62}"/>
              </a:ext>
              <a:ext uri="{C183D7F6-B498-43B3-948B-1728B52AA6E4}">
                <adec:decorative xmlns:adec="http://schemas.microsoft.com/office/drawing/2017/decorative" val="1"/>
              </a:ext>
            </a:extLst>
          </p:cNvPr>
          <p:cNvSpPr>
            <a:spLocks noGrp="1"/>
          </p:cNvSpPr>
          <p:nvPr>
            <p:ph type="sldNum" sz="quarter" idx="12"/>
          </p:nvPr>
        </p:nvSpPr>
        <p:spPr/>
        <p:txBody>
          <a:bodyPr/>
          <a:lstStyle/>
          <a:p>
            <a:fld id="{8233320A-DC66-4EC4-A67B-A1F149B8C79B}" type="slidenum">
              <a:rPr lang="en-US" smtClean="0"/>
              <a:pPr/>
              <a:t>28</a:t>
            </a:fld>
            <a:endParaRPr lang="en-US"/>
          </a:p>
        </p:txBody>
      </p:sp>
      <p:pic>
        <p:nvPicPr>
          <p:cNvPr id="7" name="Grafik 6" descr="Ein Bild, das Person, Wand, drinnen, Frau enthält.&#10;&#10;Automatisch generierte Beschreibung">
            <a:extLst>
              <a:ext uri="{FF2B5EF4-FFF2-40B4-BE49-F238E27FC236}">
                <a16:creationId xmlns:a16="http://schemas.microsoft.com/office/drawing/2014/main" id="{7E7B9D1C-F744-1141-B1B4-1E71103EDA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65255" y="3754892"/>
            <a:ext cx="3350038" cy="2460248"/>
          </a:xfrm>
          <a:prstGeom prst="rect">
            <a:avLst/>
          </a:prstGeom>
        </p:spPr>
      </p:pic>
      <p:pic>
        <p:nvPicPr>
          <p:cNvPr id="8" name="Inhaltsplatzhalter 15" descr="Ein Bild, das Person, draußen, Boden, Personen enthält.&#10;&#10;Automatisch generierte Beschreibung">
            <a:extLst>
              <a:ext uri="{FF2B5EF4-FFF2-40B4-BE49-F238E27FC236}">
                <a16:creationId xmlns:a16="http://schemas.microsoft.com/office/drawing/2014/main" id="{833785C2-134E-AA11-19CC-D27640D65D47}"/>
              </a:ext>
            </a:extLst>
          </p:cNvPr>
          <p:cNvPicPr>
            <a:picLocks noChangeAspect="1"/>
          </p:cNvPicPr>
          <p:nvPr/>
        </p:nvPicPr>
        <p:blipFill>
          <a:blip r:embed="rId5">
            <a:alphaModFix amt="72000"/>
            <a:extLst>
              <a:ext uri="{28A0092B-C50C-407E-A947-70E740481C1C}">
                <a14:useLocalDpi xmlns:a14="http://schemas.microsoft.com/office/drawing/2010/main" val="0"/>
              </a:ext>
            </a:extLst>
          </a:blip>
          <a:stretch>
            <a:fillRect/>
          </a:stretch>
        </p:blipFill>
        <p:spPr>
          <a:xfrm>
            <a:off x="14094595" y="8893"/>
            <a:ext cx="9390376" cy="6232875"/>
          </a:xfrm>
          <a:prstGeom prst="rect">
            <a:avLst/>
          </a:prstGeom>
          <a:gradFill>
            <a:gsLst>
              <a:gs pos="0">
                <a:schemeClr val="accent1">
                  <a:lumMod val="45000"/>
                  <a:lumOff val="55000"/>
                  <a:alpha val="92290"/>
                </a:schemeClr>
              </a:gs>
              <a:gs pos="0">
                <a:schemeClr val="bg1"/>
              </a:gs>
            </a:gsLst>
            <a:lin ang="6000000" scaled="0"/>
          </a:gradFill>
          <a:effectLst>
            <a:softEdge rad="0"/>
          </a:effectLst>
        </p:spPr>
      </p:pic>
      <p:pic>
        <p:nvPicPr>
          <p:cNvPr id="6" name="Inhaltsplatzhalter 9">
            <a:extLst>
              <a:ext uri="{FF2B5EF4-FFF2-40B4-BE49-F238E27FC236}">
                <a16:creationId xmlns:a16="http://schemas.microsoft.com/office/drawing/2014/main" id="{54AEF46A-C8A6-9759-C3EE-B815B01C210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369145" y="9217494"/>
            <a:ext cx="3285810" cy="1443988"/>
          </a:xfrm>
          <a:prstGeom prst="rect">
            <a:avLst/>
          </a:prstGeom>
        </p:spPr>
      </p:pic>
      <p:sp>
        <p:nvSpPr>
          <p:cNvPr id="10" name="Textfeld 9">
            <a:extLst>
              <a:ext uri="{FF2B5EF4-FFF2-40B4-BE49-F238E27FC236}">
                <a16:creationId xmlns:a16="http://schemas.microsoft.com/office/drawing/2014/main" id="{62EC900E-3657-5AC3-44FB-50C6B6A182B6}"/>
              </a:ext>
            </a:extLst>
          </p:cNvPr>
          <p:cNvSpPr txBox="1"/>
          <p:nvPr/>
        </p:nvSpPr>
        <p:spPr>
          <a:xfrm>
            <a:off x="17654956" y="8755829"/>
            <a:ext cx="4407875" cy="923330"/>
          </a:xfrm>
          <a:prstGeom prst="rect">
            <a:avLst/>
          </a:prstGeom>
          <a:solidFill>
            <a:schemeClr val="bg1"/>
          </a:solidFill>
        </p:spPr>
        <p:txBody>
          <a:bodyPr wrap="square" rtlCol="0">
            <a:spAutoFit/>
          </a:bodyPr>
          <a:lstStyle/>
          <a:p>
            <a:r>
              <a:rPr lang="de-DE" dirty="0"/>
              <a:t>Die Studie wurde mitfinanziert durch die Schweizerische  Stiftung für das cerebral </a:t>
            </a:r>
            <a:r>
              <a:rPr lang="de-DE"/>
              <a:t>gelähmte Kind.</a:t>
            </a:r>
            <a:endParaRPr lang="de-DE" dirty="0"/>
          </a:p>
        </p:txBody>
      </p:sp>
    </p:spTree>
    <p:extLst>
      <p:ext uri="{BB962C8B-B14F-4D97-AF65-F5344CB8AC3E}">
        <p14:creationId xmlns:p14="http://schemas.microsoft.com/office/powerpoint/2010/main" val="3686056966"/>
      </p:ext>
    </p:extLst>
  </p:cSld>
  <p:clrMapOvr>
    <a:masterClrMapping/>
  </p:clrMapOvr>
</p:sld>
</file>

<file path=ppt/theme/theme1.xml><?xml version="1.0" encoding="utf-8"?>
<a:theme xmlns:a="http://schemas.openxmlformats.org/drawingml/2006/main" name="Folienmaster_HfH">
  <a:themeElements>
    <a:clrScheme name="HfH">
      <a:dk1>
        <a:sysClr val="windowText" lastClr="000000"/>
      </a:dk1>
      <a:lt1>
        <a:sysClr val="window" lastClr="FFFFFF"/>
      </a:lt1>
      <a:dk2>
        <a:srgbClr val="44546A"/>
      </a:dk2>
      <a:lt2>
        <a:srgbClr val="E7E6E6"/>
      </a:lt2>
      <a:accent1>
        <a:srgbClr val="E74011"/>
      </a:accent1>
      <a:accent2>
        <a:srgbClr val="82AF29"/>
      </a:accent2>
      <a:accent3>
        <a:srgbClr val="F08100"/>
      </a:accent3>
      <a:accent4>
        <a:srgbClr val="58A5DB"/>
      </a:accent4>
      <a:accent5>
        <a:srgbClr val="1B9E90"/>
      </a:accent5>
      <a:accent6>
        <a:srgbClr val="BE1925"/>
      </a:accent6>
      <a:hlink>
        <a:srgbClr val="E74011"/>
      </a:hlink>
      <a:folHlink>
        <a:srgbClr val="BE1925"/>
      </a:folHlink>
    </a:clrScheme>
    <a:fontScheme name="HfH">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7A10302E-5F6B-404D-9FBC-83A15C94E1E7}">
  <we:reference id="wa104380602" version="2.1.0.0" store="de-DE" storeType="OMEX"/>
  <we:alternateReferences>
    <we:reference id="WA104380602" version="2.1.0.0" store=""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A284F03B-3131-3B45-8861-021A52910919}">
  <we:reference id="22ff87a5-132f-4d52-9e97-94d888e4dd91" version="3.1.0.0" store="EXCatalog" storeType="EXCatalog"/>
  <we:alternateReferences>
    <we:reference id="WA104380050" version="3.1.0.0" store="de-CH"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438DDD6585CE00448EC7B90B9C01F13E" ma:contentTypeVersion="13" ma:contentTypeDescription="Ein neues Dokument erstellen." ma:contentTypeScope="" ma:versionID="d86a552b3930b6674f13a5b2ac1f8a2b">
  <xsd:schema xmlns:xsd="http://www.w3.org/2001/XMLSchema" xmlns:xs="http://www.w3.org/2001/XMLSchema" xmlns:p="http://schemas.microsoft.com/office/2006/metadata/properties" xmlns:ns2="858d9f83-0fd1-4a1a-9e7f-f060025e8835" xmlns:ns3="86fb3b87-c25f-49f6-94b6-07910b91bea2" targetNamespace="http://schemas.microsoft.com/office/2006/metadata/properties" ma:root="true" ma:fieldsID="28581d5cd1952331151427c7adad47ae" ns2:_="" ns3:_="">
    <xsd:import namespace="858d9f83-0fd1-4a1a-9e7f-f060025e8835"/>
    <xsd:import namespace="86fb3b87-c25f-49f6-94b6-07910b91bea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8d9f83-0fd1-4a1a-9e7f-f060025e88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Bildmarkierungen" ma:readOnly="false" ma:fieldId="{5cf76f15-5ced-4ddc-b409-7134ff3c332f}" ma:taxonomyMulti="true" ma:sspId="d9d3886e-3347-4758-b6db-f9daace4e9df"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6fb3b87-c25f-49f6-94b6-07910b91bea2" elementFormDefault="qualified">
    <xsd:import namespace="http://schemas.microsoft.com/office/2006/documentManagement/types"/>
    <xsd:import namespace="http://schemas.microsoft.com/office/infopath/2007/PartnerControls"/>
    <xsd:element name="SharedWithUsers" ma:index="16"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Freigegeben für - Details" ma:internalName="SharedWithDetails" ma:readOnly="true">
      <xsd:simpleType>
        <xsd:restriction base="dms:Note">
          <xsd:maxLength value="255"/>
        </xsd:restriction>
      </xsd:simpleType>
    </xsd:element>
    <xsd:element name="TaxCatchAll" ma:index="20" nillable="true" ma:displayName="Taxonomy Catch All Column" ma:hidden="true" ma:list="{f1edb1d0-70b2-47f7-ad72-303b74752023}" ma:internalName="TaxCatchAll" ma:showField="CatchAllData" ma:web="86fb3b87-c25f-49f6-94b6-07910b91be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58d9f83-0fd1-4a1a-9e7f-f060025e8835">
      <Terms xmlns="http://schemas.microsoft.com/office/infopath/2007/PartnerControls"/>
    </lcf76f155ced4ddcb4097134ff3c332f>
    <TaxCatchAll xmlns="86fb3b87-c25f-49f6-94b6-07910b91bea2" xsi:nil="true"/>
  </documentManagement>
</p:properties>
</file>

<file path=customXml/itemProps1.xml><?xml version="1.0" encoding="utf-8"?>
<ds:datastoreItem xmlns:ds="http://schemas.openxmlformats.org/officeDocument/2006/customXml" ds:itemID="{623A714F-E67F-4506-88E3-197C0E58AD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58d9f83-0fd1-4a1a-9e7f-f060025e8835"/>
    <ds:schemaRef ds:uri="86fb3b87-c25f-49f6-94b6-07910b91be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98B6F4A-FA9B-478E-9197-DF27CB7B145F}">
  <ds:schemaRefs>
    <ds:schemaRef ds:uri="http://schemas.microsoft.com/sharepoint/v3/contenttype/forms"/>
  </ds:schemaRefs>
</ds:datastoreItem>
</file>

<file path=customXml/itemProps3.xml><?xml version="1.0" encoding="utf-8"?>
<ds:datastoreItem xmlns:ds="http://schemas.openxmlformats.org/officeDocument/2006/customXml" ds:itemID="{A2563C3A-F169-4109-A4EE-EDB85E073C93}">
  <ds:schemaRefs>
    <ds:schemaRef ds:uri="http://purl.org/dc/elements/1.1/"/>
    <ds:schemaRef ds:uri="http://schemas.microsoft.com/office/2006/metadata/properties"/>
    <ds:schemaRef ds:uri="http://purl.org/dc/terms/"/>
    <ds:schemaRef ds:uri="http://www.w3.org/XML/1998/namespace"/>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86fb3b87-c25f-49f6-94b6-07910b91bea2"/>
    <ds:schemaRef ds:uri="858d9f83-0fd1-4a1a-9e7f-f060025e8835"/>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2043</Words>
  <Application>Microsoft Macintosh PowerPoint</Application>
  <PresentationFormat>Benutzerdefiniert</PresentationFormat>
  <Paragraphs>318</Paragraphs>
  <Slides>28</Slides>
  <Notes>27</Notes>
  <HiddenSlides>1</HiddenSlides>
  <MMClips>1</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28</vt:i4>
      </vt:variant>
    </vt:vector>
  </HeadingPairs>
  <TitlesOfParts>
    <vt:vector size="32" baseType="lpstr">
      <vt:lpstr>Arial</vt:lpstr>
      <vt:lpstr>Calibri</vt:lpstr>
      <vt:lpstr>Wingdings</vt:lpstr>
      <vt:lpstr>Folienmaster_HfH</vt:lpstr>
      <vt:lpstr>Die Schülerschaft an Sonderschulen für Lernende mit Körper- und Mehrfachbehinderungen (Förderbedarf körperlich-motorische Entwicklung) in der Deutschschweiz </vt:lpstr>
      <vt:lpstr>Inhalt</vt:lpstr>
      <vt:lpstr>Sample, Datenerhebung</vt:lpstr>
      <vt:lpstr>«Ein Tag im Rossfeld»</vt:lpstr>
      <vt:lpstr>PowerPoint-Präsentation</vt:lpstr>
      <vt:lpstr>Schulgrösse (N=13)</vt:lpstr>
      <vt:lpstr>Zielgruppen (N=13)</vt:lpstr>
      <vt:lpstr>Zielgruppen (N=13)</vt:lpstr>
      <vt:lpstr>(Sonderpädagogische) Lehrpersonen (N=13)</vt:lpstr>
      <vt:lpstr>Therapien (N=13)</vt:lpstr>
      <vt:lpstr>Weitere Therapien (N=13)</vt:lpstr>
      <vt:lpstr>Dissemination</vt:lpstr>
      <vt:lpstr>Soziodemografische Daten (N=551)</vt:lpstr>
      <vt:lpstr>Soziodemografische Daten (N=551)</vt:lpstr>
      <vt:lpstr>Soziodemografische Daten (N=551)</vt:lpstr>
      <vt:lpstr>Primäre Beeinträchtigung (N=551)</vt:lpstr>
      <vt:lpstr>Körperlich-motorische Beeinträchtigungen (N=551)</vt:lpstr>
      <vt:lpstr>Schweregrad der motorischen Beeinträchtigung (N=353)</vt:lpstr>
      <vt:lpstr>Weitere Entwicklungsbereiche (N=551) kognitive Entwicklung</vt:lpstr>
      <vt:lpstr>Weitere Entwicklungsbereiche Verhalten / sozial-emotionale Entwicklung</vt:lpstr>
      <vt:lpstr>Weitere Entwicklungsbereiche (N=551)</vt:lpstr>
      <vt:lpstr>Kulturtechniken (N=551)</vt:lpstr>
      <vt:lpstr>Lernende mit Autismus-Spektrum-Störung - diagnostiziert oder vermutet</vt:lpstr>
      <vt:lpstr>Besondere Ressourcen</vt:lpstr>
      <vt:lpstr>Publikationen</vt:lpstr>
      <vt:lpstr>Literatur</vt:lpstr>
      <vt:lpstr>PowerPoint-Präsentation</vt:lpstr>
      <vt:lpstr>Herzlichen Dank!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Jovana Markovic | FolienWerke GmbH</dc:creator>
  <cp:lastModifiedBy>Schriber Susanne (scs)</cp:lastModifiedBy>
  <cp:revision>4</cp:revision>
  <cp:lastPrinted>2022-09-06T18:42:19Z</cp:lastPrinted>
  <dcterms:created xsi:type="dcterms:W3CDTF">2019-04-30T13:02:40Z</dcterms:created>
  <dcterms:modified xsi:type="dcterms:W3CDTF">2022-09-06T18:42:55Z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0x010100438DDD6585CE00448EC7B90B9C01F13E</vt:lpwstr>
  </property>
  <property fmtid="{D5CDD505-2E9C-101B-9397-08002B2CF9AE}" pid="3" name="MediaServiceImageTags">
    <vt:lpwstr/>
  </property>
</Properties>
</file>