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1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564529-4F53-6898-0BE6-20DC58BC1182}" name="Egloff, Barbara" initials="EB" userId="S::barbara.egloff@szh.ch::860d5c62-562f-43db-b37c-b70a527594ea" providerId="AD"/>
  <p188:author id="{B4914831-4A7D-7AEB-6547-49133A95041A}" name="Egloff, Barbara" initials="BE" userId="S::Barbara.Egloff@szh.ch::860d5c62-562f-43db-b37c-b70a527594ea" providerId="AD"/>
  <p188:author id="{9156325F-10D2-A9EF-F146-8DC334DD7BA0}" name="Lanners, Romain" initials="" userId="S::romain.lanners@szh.ch::d91e2f92-68f8-41e8-b05d-642a758c5256" providerId="AD"/>
  <p188:author id="{89D94AEA-8AA6-27A0-3026-220513938A48}" name="Romain" initials="RLA" userId="Romai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49"/>
    <a:srgbClr val="C7CF1C"/>
    <a:srgbClr val="5F9FBC"/>
    <a:srgbClr val="3D4D70"/>
    <a:srgbClr val="A98899"/>
    <a:srgbClr val="51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46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ners, Romain" userId="d91e2f92-68f8-41e8-b05d-642a758c5256" providerId="ADAL" clId="{7473F966-3434-4A87-B2D1-41E3CD2892E2}"/>
    <pc:docChg chg="modSld">
      <pc:chgData name="Lanners, Romain" userId="d91e2f92-68f8-41e8-b05d-642a758c5256" providerId="ADAL" clId="{7473F966-3434-4A87-B2D1-41E3CD2892E2}" dt="2024-02-21T11:59:47.376" v="56" actId="20577"/>
      <pc:docMkLst>
        <pc:docMk/>
      </pc:docMkLst>
      <pc:sldChg chg="modSp mod">
        <pc:chgData name="Lanners, Romain" userId="d91e2f92-68f8-41e8-b05d-642a758c5256" providerId="ADAL" clId="{7473F966-3434-4A87-B2D1-41E3CD2892E2}" dt="2024-02-21T11:59:47.376" v="56" actId="20577"/>
        <pc:sldMkLst>
          <pc:docMk/>
          <pc:sldMk cId="4236987949" sldId="259"/>
        </pc:sldMkLst>
      </pc:sldChg>
    </pc:docChg>
  </pc:docChgLst>
  <pc:docChgLst>
    <pc:chgData name="Egloff, Barbara" userId="S::barbara.egloff@szh.ch::860d5c62-562f-43db-b37c-b70a527594ea" providerId="AD" clId="Web-{387DE455-A5F2-CE98-F2F2-8EF20B79B0E7}"/>
    <pc:docChg chg="mod">
      <pc:chgData name="Egloff, Barbara" userId="S::barbara.egloff@szh.ch::860d5c62-562f-43db-b37c-b70a527594ea" providerId="AD" clId="Web-{387DE455-A5F2-CE98-F2F2-8EF20B79B0E7}" dt="2025-06-18T12:41:05.427" v="0"/>
      <pc:docMkLst>
        <pc:docMk/>
      </pc:docMkLst>
    </pc:docChg>
  </pc:docChgLst>
  <pc:docChgLst>
    <pc:chgData name="Barbara Egloff" userId="860d5c62-562f-43db-b37c-b70a527594ea" providerId="ADAL" clId="{0B2A8CE8-FA03-4336-81E8-3DBDDEAC11C2}"/>
    <pc:docChg chg="undo redo custSel modSld">
      <pc:chgData name="Barbara Egloff" userId="860d5c62-562f-43db-b37c-b70a527594ea" providerId="ADAL" clId="{0B2A8CE8-FA03-4336-81E8-3DBDDEAC11C2}" dt="2023-03-24T14:55:11.581" v="112" actId="6549"/>
      <pc:docMkLst>
        <pc:docMk/>
      </pc:docMkLst>
      <pc:sldChg chg="addSp delSp modSp mod">
        <pc:chgData name="Barbara Egloff" userId="860d5c62-562f-43db-b37c-b70a527594ea" providerId="ADAL" clId="{0B2A8CE8-FA03-4336-81E8-3DBDDEAC11C2}" dt="2023-03-24T14:55:11.581" v="112" actId="6549"/>
        <pc:sldMkLst>
          <pc:docMk/>
          <pc:sldMk cId="4236987949" sldId="259"/>
        </pc:sldMkLst>
      </pc:sldChg>
    </pc:docChg>
  </pc:docChgLst>
  <pc:docChgLst>
    <pc:chgData name="Egloff, Barbara" userId="860d5c62-562f-43db-b37c-b70a527594ea" providerId="ADAL" clId="{C899AD70-FEEC-4F88-8D80-53ED7E089EB7}"/>
    <pc:docChg chg="undo custSel modSld">
      <pc:chgData name="Egloff, Barbara" userId="860d5c62-562f-43db-b37c-b70a527594ea" providerId="ADAL" clId="{C899AD70-FEEC-4F88-8D80-53ED7E089EB7}" dt="2025-04-24T05:26:48.101" v="99" actId="5736"/>
      <pc:docMkLst>
        <pc:docMk/>
      </pc:docMkLst>
      <pc:sldChg chg="mod modShow">
        <pc:chgData name="Egloff, Barbara" userId="860d5c62-562f-43db-b37c-b70a527594ea" providerId="ADAL" clId="{C899AD70-FEEC-4F88-8D80-53ED7E089EB7}" dt="2025-04-24T05:24:28.179" v="96" actId="729"/>
        <pc:sldMkLst>
          <pc:docMk/>
          <pc:sldMk cId="4236987949" sldId="259"/>
        </pc:sldMkLst>
      </pc:sldChg>
      <pc:sldChg chg="mod modShow">
        <pc:chgData name="Egloff, Barbara" userId="860d5c62-562f-43db-b37c-b70a527594ea" providerId="ADAL" clId="{C899AD70-FEEC-4F88-8D80-53ED7E089EB7}" dt="2025-04-24T05:18:05.583" v="60" actId="729"/>
        <pc:sldMkLst>
          <pc:docMk/>
          <pc:sldMk cId="3889212278" sldId="260"/>
        </pc:sldMkLst>
      </pc:sldChg>
      <pc:sldChg chg="addSp delSp modSp mod">
        <pc:chgData name="Egloff, Barbara" userId="860d5c62-562f-43db-b37c-b70a527594ea" providerId="ADAL" clId="{C899AD70-FEEC-4F88-8D80-53ED7E089EB7}" dt="2025-04-24T05:26:48.101" v="99" actId="5736"/>
        <pc:sldMkLst>
          <pc:docMk/>
          <pc:sldMk cId="1090694776" sldId="261"/>
        </pc:sldMkLst>
      </pc:sldChg>
    </pc:docChg>
  </pc:docChgLst>
  <pc:docChgLst>
    <pc:chgData name="Lanners, Romain" userId="d91e2f92-68f8-41e8-b05d-642a758c5256" providerId="ADAL" clId="{B6108071-D434-4FEE-922B-EF7C74A1C92E}"/>
    <pc:docChg chg="modSld">
      <pc:chgData name="Lanners, Romain" userId="d91e2f92-68f8-41e8-b05d-642a758c5256" providerId="ADAL" clId="{B6108071-D434-4FEE-922B-EF7C74A1C92E}" dt="2022-08-11T09:04:26.605" v="52"/>
      <pc:docMkLst>
        <pc:docMk/>
      </pc:docMkLst>
      <pc:sldChg chg="modSp mod">
        <pc:chgData name="Lanners, Romain" userId="d91e2f92-68f8-41e8-b05d-642a758c5256" providerId="ADAL" clId="{B6108071-D434-4FEE-922B-EF7C74A1C92E}" dt="2022-08-11T09:04:26.605" v="52"/>
        <pc:sldMkLst>
          <pc:docMk/>
          <pc:sldMk cId="4236987949" sldId="259"/>
        </pc:sldMkLst>
      </pc:sldChg>
    </pc:docChg>
  </pc:docChgLst>
  <pc:docChgLst>
    <pc:chgData name="Egloff, Barbara" userId="860d5c62-562f-43db-b37c-b70a527594ea" providerId="ADAL" clId="{F7EB24D1-8F12-4B6D-86B7-92CD48ADE674}"/>
    <pc:docChg chg="undo custSel addSld modSld">
      <pc:chgData name="Egloff, Barbara" userId="860d5c62-562f-43db-b37c-b70a527594ea" providerId="ADAL" clId="{F7EB24D1-8F12-4B6D-86B7-92CD48ADE674}" dt="2025-04-22T14:00:00.886" v="64" actId="20577"/>
      <pc:docMkLst>
        <pc:docMk/>
      </pc:docMkLst>
      <pc:sldChg chg="addSp modSp add mod">
        <pc:chgData name="Egloff, Barbara" userId="860d5c62-562f-43db-b37c-b70a527594ea" providerId="ADAL" clId="{F7EB24D1-8F12-4B6D-86B7-92CD48ADE674}" dt="2025-04-22T14:00:00.886" v="64" actId="20577"/>
        <pc:sldMkLst>
          <pc:docMk/>
          <pc:sldMk cId="3889212278" sldId="260"/>
        </pc:sldMkLst>
      </pc:sldChg>
    </pc:docChg>
  </pc:docChgLst>
  <pc:docChgLst>
    <pc:chgData name="Lanners, Romain" userId="S::romain.lanners@szh.ch::d91e2f92-68f8-41e8-b05d-642a758c5256" providerId="AD" clId="Web-{041DC3C7-A19E-C58F-6E5F-C1A2CEFA098F}"/>
    <pc:docChg chg="addSld">
      <pc:chgData name="Lanners, Romain" userId="S::romain.lanners@szh.ch::d91e2f92-68f8-41e8-b05d-642a758c5256" providerId="AD" clId="Web-{041DC3C7-A19E-C58F-6E5F-C1A2CEFA098F}" dt="2025-04-23T06:20:55.019" v="0"/>
      <pc:docMkLst>
        <pc:docMk/>
      </pc:docMkLst>
      <pc:sldChg chg="add replId">
        <pc:chgData name="Lanners, Romain" userId="S::romain.lanners@szh.ch::d91e2f92-68f8-41e8-b05d-642a758c5256" providerId="AD" clId="Web-{041DC3C7-A19E-C58F-6E5F-C1A2CEFA098F}" dt="2025-04-23T06:20:55.019" v="0"/>
        <pc:sldMkLst>
          <pc:docMk/>
          <pc:sldMk cId="1090694776" sldId="261"/>
        </pc:sldMkLst>
      </pc:sldChg>
    </pc:docChg>
  </pc:docChgLst>
  <pc:docChgLst>
    <pc:chgData name="Egloff, Barbara" userId="860d5c62-562f-43db-b37c-b70a527594ea" providerId="ADAL" clId="{01781C6F-B390-46E0-8DAF-B4BDFBA72121}"/>
    <pc:docChg chg="modSld">
      <pc:chgData name="Egloff, Barbara" userId="860d5c62-562f-43db-b37c-b70a527594ea" providerId="ADAL" clId="{01781C6F-B390-46E0-8DAF-B4BDFBA72121}" dt="2024-04-04T13:30:00.201" v="5" actId="20577"/>
      <pc:docMkLst>
        <pc:docMk/>
      </pc:docMkLst>
      <pc:sldChg chg="modSp mod">
        <pc:chgData name="Egloff, Barbara" userId="860d5c62-562f-43db-b37c-b70a527594ea" providerId="ADAL" clId="{01781C6F-B390-46E0-8DAF-B4BDFBA72121}" dt="2024-04-04T13:30:00.201" v="5" actId="20577"/>
        <pc:sldMkLst>
          <pc:docMk/>
          <pc:sldMk cId="4236987949" sldId="259"/>
        </pc:sldMkLst>
      </pc:sldChg>
    </pc:docChg>
  </pc:docChgLst>
  <pc:docChgLst>
    <pc:chgData name="Lanners, Romain" userId="d91e2f92-68f8-41e8-b05d-642a758c5256" providerId="ADAL" clId="{84476403-F21D-448F-8529-72BEB97C59E7}"/>
    <pc:docChg chg="custSel addSld delSld modSld">
      <pc:chgData name="Lanners, Romain" userId="d91e2f92-68f8-41e8-b05d-642a758c5256" providerId="ADAL" clId="{84476403-F21D-448F-8529-72BEB97C59E7}" dt="2025-04-23T06:24:22.711" v="75" actId="1076"/>
      <pc:docMkLst>
        <pc:docMk/>
      </pc:docMkLst>
      <pc:sldChg chg="modSp mod">
        <pc:chgData name="Lanners, Romain" userId="d91e2f92-68f8-41e8-b05d-642a758c5256" providerId="ADAL" clId="{84476403-F21D-448F-8529-72BEB97C59E7}" dt="2025-04-23T06:24:01.096" v="74" actId="14100"/>
        <pc:sldMkLst>
          <pc:docMk/>
          <pc:sldMk cId="4236987949" sldId="259"/>
        </pc:sldMkLst>
      </pc:sldChg>
      <pc:sldChg chg="delSp modSp mod">
        <pc:chgData name="Lanners, Romain" userId="d91e2f92-68f8-41e8-b05d-642a758c5256" providerId="ADAL" clId="{84476403-F21D-448F-8529-72BEB97C59E7}" dt="2025-04-23T06:24:22.711" v="75" actId="1076"/>
        <pc:sldMkLst>
          <pc:docMk/>
          <pc:sldMk cId="1090694776" sldId="261"/>
        </pc:sldMkLst>
      </pc:sldChg>
      <pc:sldChg chg="add del">
        <pc:chgData name="Lanners, Romain" userId="d91e2f92-68f8-41e8-b05d-642a758c5256" providerId="ADAL" clId="{84476403-F21D-448F-8529-72BEB97C59E7}" dt="2025-04-23T06:21:39.594" v="2"/>
        <pc:sldMkLst>
          <pc:docMk/>
          <pc:sldMk cId="8977964" sldId="262"/>
        </pc:sldMkLst>
      </pc:sldChg>
    </pc:docChg>
  </pc:docChgLst>
  <pc:docChgLst>
    <pc:chgData name="Lanners, Romain" userId="d91e2f92-68f8-41e8-b05d-642a758c5256" providerId="ADAL" clId="{BFC5A176-07B7-4199-912C-0F23E7C748AB}"/>
    <pc:docChg chg="custSel delSld modSld">
      <pc:chgData name="Lanners, Romain" userId="d91e2f92-68f8-41e8-b05d-642a758c5256" providerId="ADAL" clId="{BFC5A176-07B7-4199-912C-0F23E7C748AB}" dt="2025-06-17T16:48:09.249" v="119" actId="1076"/>
      <pc:docMkLst>
        <pc:docMk/>
      </pc:docMkLst>
      <pc:sldChg chg="del">
        <pc:chgData name="Lanners, Romain" userId="d91e2f92-68f8-41e8-b05d-642a758c5256" providerId="ADAL" clId="{BFC5A176-07B7-4199-912C-0F23E7C748AB}" dt="2025-06-17T16:44:01.250" v="27" actId="47"/>
        <pc:sldMkLst>
          <pc:docMk/>
          <pc:sldMk cId="4236987949" sldId="259"/>
        </pc:sldMkLst>
      </pc:sldChg>
      <pc:sldChg chg="del">
        <pc:chgData name="Lanners, Romain" userId="d91e2f92-68f8-41e8-b05d-642a758c5256" providerId="ADAL" clId="{BFC5A176-07B7-4199-912C-0F23E7C748AB}" dt="2025-06-17T16:44:01.250" v="27" actId="47"/>
        <pc:sldMkLst>
          <pc:docMk/>
          <pc:sldMk cId="3889212278" sldId="260"/>
        </pc:sldMkLst>
      </pc:sldChg>
      <pc:sldChg chg="addSp delSp modSp mod">
        <pc:chgData name="Lanners, Romain" userId="d91e2f92-68f8-41e8-b05d-642a758c5256" providerId="ADAL" clId="{BFC5A176-07B7-4199-912C-0F23E7C748AB}" dt="2025-06-17T16:48:09.249" v="119" actId="1076"/>
        <pc:sldMkLst>
          <pc:docMk/>
          <pc:sldMk cId="1090694776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3822-452E-4099-AE15-CF444C437027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D4C-69AF-4A6E-8833-858B69895706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B08260-972B-42FC-9C01-E24C3A45B10E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8">
            <a:extLst>
              <a:ext uri="{FF2B5EF4-FFF2-40B4-BE49-F238E27FC236}">
                <a16:creationId xmlns:a16="http://schemas.microsoft.com/office/drawing/2014/main" id="{C15C271D-234C-4AF5-9E86-73279048D8BB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1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1" y="1384302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7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6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12.09.2025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8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8765" y="6179069"/>
            <a:ext cx="7040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0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6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12.09.2025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8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FB20F-A2FD-8047-D7A7-217733BC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E9F2-BD00-AFB0-E728-BAE8DB526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10" y="203322"/>
            <a:ext cx="8163414" cy="953337"/>
          </a:xfrm>
        </p:spPr>
        <p:txBody>
          <a:bodyPr/>
          <a:lstStyle/>
          <a:p>
            <a:r>
              <a:rPr lang="fr-CH" sz="1600" dirty="0" err="1"/>
              <a:t>Organigramm</a:t>
            </a:r>
            <a:r>
              <a:rPr lang="fr-CH" sz="1600" dirty="0"/>
              <a:t> SZH </a:t>
            </a:r>
            <a:r>
              <a:rPr lang="fr-CH" sz="1600" b="0" dirty="0"/>
              <a:t>(12.06.25)</a:t>
            </a:r>
            <a:br>
              <a:rPr lang="fr-CH" sz="800" b="0" dirty="0"/>
            </a:br>
            <a:br>
              <a:rPr lang="fr-CH" sz="800" dirty="0"/>
            </a:br>
            <a:r>
              <a:rPr lang="fr-CH" sz="1600" dirty="0"/>
              <a:t>Organigramme CSPS </a:t>
            </a:r>
            <a:r>
              <a:rPr lang="fr-CH" sz="1600" b="0" dirty="0"/>
              <a:t>(12.06.25)</a:t>
            </a:r>
            <a:br>
              <a:rPr lang="fr-CH" sz="1600" b="0" dirty="0"/>
            </a:br>
            <a:endParaRPr lang="fr-CH" dirty="0"/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3E1E8409-683F-F965-5E91-7D85DD938BF7}"/>
              </a:ext>
            </a:extLst>
          </p:cNvPr>
          <p:cNvSpPr/>
          <p:nvPr/>
        </p:nvSpPr>
        <p:spPr>
          <a:xfrm>
            <a:off x="1913965" y="1085014"/>
            <a:ext cx="6049746" cy="5568052"/>
          </a:xfrm>
          <a:prstGeom prst="rect">
            <a:avLst/>
          </a:prstGeom>
          <a:solidFill>
            <a:srgbClr val="CF364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>
              <a:highlight>
                <a:srgbClr val="CF3649"/>
              </a:highlight>
            </a:endParaRPr>
          </a:p>
        </p:txBody>
      </p:sp>
      <p:sp>
        <p:nvSpPr>
          <p:cNvPr id="5" name="Rechteck 5">
            <a:extLst>
              <a:ext uri="{FF2B5EF4-FFF2-40B4-BE49-F238E27FC236}">
                <a16:creationId xmlns:a16="http://schemas.microsoft.com/office/drawing/2014/main" id="{F7290E9F-867F-21AC-6F9D-692C05FC2599}"/>
              </a:ext>
            </a:extLst>
          </p:cNvPr>
          <p:cNvSpPr/>
          <p:nvPr/>
        </p:nvSpPr>
        <p:spPr>
          <a:xfrm>
            <a:off x="2323078" y="2272057"/>
            <a:ext cx="5231520" cy="39723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graphicFrame>
        <p:nvGraphicFramePr>
          <p:cNvPr id="6" name="Tabelle 47">
            <a:extLst>
              <a:ext uri="{FF2B5EF4-FFF2-40B4-BE49-F238E27FC236}">
                <a16:creationId xmlns:a16="http://schemas.microsoft.com/office/drawing/2014/main" id="{7527666A-E158-5EFD-D7C4-935B7FC26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069127"/>
              </p:ext>
            </p:extLst>
          </p:nvPr>
        </p:nvGraphicFramePr>
        <p:xfrm>
          <a:off x="2964801" y="2867840"/>
          <a:ext cx="3948075" cy="278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070">
                  <a:extLst>
                    <a:ext uri="{9D8B030D-6E8A-4147-A177-3AD203B41FA5}">
                      <a16:colId xmlns:a16="http://schemas.microsoft.com/office/drawing/2014/main" val="984673787"/>
                    </a:ext>
                  </a:extLst>
                </a:gridCol>
                <a:gridCol w="1321165">
                  <a:extLst>
                    <a:ext uri="{9D8B030D-6E8A-4147-A177-3AD203B41FA5}">
                      <a16:colId xmlns:a16="http://schemas.microsoft.com/office/drawing/2014/main" val="564738156"/>
                    </a:ext>
                  </a:extLst>
                </a:gridCol>
                <a:gridCol w="1300840">
                  <a:extLst>
                    <a:ext uri="{9D8B030D-6E8A-4147-A177-3AD203B41FA5}">
                      <a16:colId xmlns:a16="http://schemas.microsoft.com/office/drawing/2014/main" val="1640414576"/>
                    </a:ext>
                  </a:extLst>
                </a:gridCol>
              </a:tblGrid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Géraldine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Ayer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Dr. phil. Olga 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Meier-Popa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fr-CH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</a:t>
                      </a:r>
                      <a:endParaRPr lang="fr-CH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Damaris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Gut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5797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Élodie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Winkler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Robin</a:t>
                      </a:r>
                    </a:p>
                    <a:p>
                      <a:pPr algn="ctr"/>
                      <a:r>
                        <a:rPr lang="de-DE" sz="800" b="1" kern="120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Morand</a:t>
                      </a:r>
                      <a:endParaRPr lang="de-DE" sz="800" b="1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Silvia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Schnyder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5953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Milena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Gautschi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8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Thomas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Wetter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Dokumentation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Documentation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3742"/>
                  </a:ext>
                </a:extLst>
              </a:tr>
              <a:tr h="722684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Noëlle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Fetzer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Jessica 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Courret 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Wiss.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Assistenz</a:t>
                      </a: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41155"/>
                  </a:ext>
                </a:extLst>
              </a:tr>
            </a:tbl>
          </a:graphicData>
        </a:graphic>
      </p:graphicFrame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EA45ED8-6360-C60C-C336-186DD029B1BB}"/>
              </a:ext>
            </a:extLst>
          </p:cNvPr>
          <p:cNvGrpSpPr/>
          <p:nvPr/>
        </p:nvGrpSpPr>
        <p:grpSpPr>
          <a:xfrm>
            <a:off x="4647519" y="4345603"/>
            <a:ext cx="574196" cy="442615"/>
            <a:chOff x="4652009" y="4188448"/>
            <a:chExt cx="574196" cy="4426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BF2FFD-CE5D-55C4-C41F-5AA6BED67B05}"/>
                </a:ext>
              </a:extLst>
            </p:cNvPr>
            <p:cNvSpPr/>
            <p:nvPr/>
          </p:nvSpPr>
          <p:spPr>
            <a:xfrm>
              <a:off x="4652009" y="4188448"/>
              <a:ext cx="5533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SZH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3C66A3-B05F-57E8-140E-D295A5E6438A}"/>
                </a:ext>
              </a:extLst>
            </p:cNvPr>
            <p:cNvSpPr/>
            <p:nvPr/>
          </p:nvSpPr>
          <p:spPr>
            <a:xfrm>
              <a:off x="4652009" y="4323286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CSPS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B60D6B8-F228-2AC9-B8AF-F3BE9C1E5A4C}"/>
              </a:ext>
            </a:extLst>
          </p:cNvPr>
          <p:cNvSpPr/>
          <p:nvPr/>
        </p:nvSpPr>
        <p:spPr>
          <a:xfrm>
            <a:off x="2323078" y="5648617"/>
            <a:ext cx="5231519" cy="588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b="1" dirty="0" err="1">
                <a:latin typeface="Frutiger LT Pro 45 Light" panose="020B0403030504020204" pitchFamily="34" charset="0"/>
                <a:cs typeface="Times New Roman"/>
              </a:rPr>
              <a:t>Beirat</a:t>
            </a:r>
            <a:r>
              <a:rPr lang="fr-CH" sz="1100" b="1" dirty="0">
                <a:latin typeface="Frutiger LT Pro 45 Light" panose="020B0403030504020204" pitchFamily="34" charset="0"/>
                <a:cs typeface="Times New Roman"/>
              </a:rPr>
              <a:t> der </a:t>
            </a:r>
            <a:r>
              <a:rPr lang="fr-CH" sz="1100" b="1" dirty="0" err="1">
                <a:latin typeface="Frutiger LT Pro 45 Light" panose="020B0403030504020204" pitchFamily="34" charset="0"/>
                <a:cs typeface="Times New Roman"/>
              </a:rPr>
              <a:t>Direktion</a:t>
            </a:r>
            <a:endParaRPr lang="fr-CH" sz="110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fr-CH" sz="1100" b="1" dirty="0">
                <a:latin typeface="Frutiger LT Pro 45 Light" panose="020B0403030504020204" pitchFamily="34" charset="0"/>
                <a:cs typeface="Times New Roman"/>
              </a:rPr>
              <a:t>Conseil consultatif de la direction</a:t>
            </a:r>
            <a:endParaRPr lang="de-CH" sz="1100" b="1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A770E9-72FD-208C-51FC-ED23734EE816}"/>
              </a:ext>
            </a:extLst>
          </p:cNvPr>
          <p:cNvSpPr/>
          <p:nvPr/>
        </p:nvSpPr>
        <p:spPr>
          <a:xfrm>
            <a:off x="1913965" y="1085014"/>
            <a:ext cx="6049746" cy="117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Frutiger LT Pro 45 Light" panose="020B0403030504020204" pitchFamily="34" charset="0"/>
              </a:rPr>
              <a:t>Stiftungsrat / Conseil de </a:t>
            </a:r>
            <a:r>
              <a:rPr lang="de-DE" sz="1100" b="1" dirty="0" err="1">
                <a:latin typeface="Frutiger LT Pro 45 Light" panose="020B0403030504020204" pitchFamily="34" charset="0"/>
              </a:rPr>
              <a:t>fondation</a:t>
            </a:r>
            <a:r>
              <a:rPr lang="de-DE" sz="1100" dirty="0">
                <a:latin typeface="Frutiger LT Pro 45 Light" panose="020B0403030504020204" pitchFamily="34" charset="0"/>
              </a:rPr>
              <a:t> 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Monika </a:t>
            </a:r>
            <a:r>
              <a:rPr lang="de-DE" sz="1000" b="1" dirty="0">
                <a:solidFill>
                  <a:schemeClr val="bg1"/>
                </a:solidFill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Maire-Hefti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(Präsidentin/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présidente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</a:t>
            </a:r>
            <a:r>
              <a:rPr lang="de-DE" sz="1000" b="1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(Vize-Präsident/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Vice-président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CDIP – Suisse 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/>
              </a:rPr>
              <a:t>Dr. phil. Anna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Bütikofer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/ CDIP)</a:t>
            </a:r>
            <a:endParaRPr lang="de-CH" sz="1000" dirty="0">
              <a:latin typeface="Frutiger LT Pro 45 Light" panose="020B0403030504020204" pitchFamily="34" charset="0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Gaby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Schmidt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- Deutschschweiz)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Melina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Salamin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(FOVAHM) 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Urs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Germann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(EBGB / BFEH)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D78C06-E539-C679-4DBB-C57635BF93DC}"/>
              </a:ext>
            </a:extLst>
          </p:cNvPr>
          <p:cNvSpPr/>
          <p:nvPr/>
        </p:nvSpPr>
        <p:spPr>
          <a:xfrm rot="16200000">
            <a:off x="820978" y="3744660"/>
            <a:ext cx="379588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latin typeface="Frutiger LT Pro 45 Light" panose="020B0403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72416A-3C3A-EE56-57BD-0C1D698EBBFA}"/>
              </a:ext>
            </a:extLst>
          </p:cNvPr>
          <p:cNvSpPr/>
          <p:nvPr/>
        </p:nvSpPr>
        <p:spPr>
          <a:xfrm>
            <a:off x="2925587" y="2264058"/>
            <a:ext cx="2009030" cy="603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Direktor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Directeur</a:t>
            </a:r>
            <a:endParaRPr lang="de-DE" sz="1050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Romain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Lanners *</a:t>
            </a:r>
            <a:endParaRPr lang="de-CH" sz="1000" b="1" dirty="0">
              <a:latin typeface="Frutiger LT Pro 45 Light" panose="020B0403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F8225B-D195-A95F-4DB3-479A0961931D}"/>
              </a:ext>
            </a:extLst>
          </p:cNvPr>
          <p:cNvSpPr/>
          <p:nvPr/>
        </p:nvSpPr>
        <p:spPr>
          <a:xfrm>
            <a:off x="4707637" y="2272057"/>
            <a:ext cx="2166026" cy="588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Vize-Direktorin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Vice-directrice</a:t>
            </a:r>
            <a:endParaRPr lang="de-DE" sz="105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Barbara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Egloff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 °</a:t>
            </a:r>
          </a:p>
        </p:txBody>
      </p:sp>
    </p:spTree>
    <p:extLst>
      <p:ext uri="{BB962C8B-B14F-4D97-AF65-F5344CB8AC3E}">
        <p14:creationId xmlns:p14="http://schemas.microsoft.com/office/powerpoint/2010/main" val="10906947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ptx" id="{C3BE769B-BE11-404C-9DFC-15C1AE9FCF42}" vid="{04C765B5-D8F8-4EA8-9BD4-B51B57D099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681858B7D484080A6C8E6830BC98C" ma:contentTypeVersion="18" ma:contentTypeDescription="Ein neues Dokument erstellen." ma:contentTypeScope="" ma:versionID="373c0f8175f9b9c93498cab22d05c9c7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86464c5ab0c3eb1fef3b0b38f1147e19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d8ca9b99-a138-4061-96ae-ccea63f481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6662104-a061-431e-afc0-b7734bee0287}" ma:internalName="TaxCatchAll" ma:showField="CatchAllData" ma:web="4fd9addd-010e-4f5f-8f1c-4194eaaa3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9addd-010e-4f5f-8f1c-4194eaaa354f" xsi:nil="true"/>
    <lcf76f155ced4ddcb4097134ff3c332f xmlns="76555f21-dda2-40b2-9e67-0c5126acc9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98D695-C346-402E-89E2-CECB511B3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FCB507-764D-4548-A0F3-F82780D423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C37DB9-DB57-49EE-82DF-83A9ECC48AA1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fd9addd-010e-4f5f-8f1c-4194eaaa354f"/>
    <ds:schemaRef ds:uri="http://purl.org/dc/terms/"/>
    <ds:schemaRef ds:uri="76555f21-dda2-40b2-9e67-0c5126acc9bb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193</Words>
  <Application>Microsoft Office PowerPoint</Application>
  <PresentationFormat>Bildschirmpräsentation 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Organigramm SZH (12.06.25)  Organigramme CSPS (12.06.25)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Egloff, Barbara</dc:creator>
  <cp:lastModifiedBy>Egloff, Barbara</cp:lastModifiedBy>
  <cp:revision>5</cp:revision>
  <dcterms:created xsi:type="dcterms:W3CDTF">2021-04-19T14:41:01Z</dcterms:created>
  <dcterms:modified xsi:type="dcterms:W3CDTF">2025-09-12T05:23:14Z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  <property fmtid="{D5CDD505-2E9C-101B-9397-08002B2CF9AE}" pid="3" name="MediaServiceImageTags">
    <vt:lpwstr/>
  </property>
</Properties>
</file>